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756" r:id="rId5"/>
  </p:sldMasterIdLst>
  <p:notesMasterIdLst>
    <p:notesMasterId r:id="rId53"/>
  </p:notesMasterIdLst>
  <p:handoutMasterIdLst>
    <p:handoutMasterId r:id="rId54"/>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38" autoAdjust="0"/>
    <p:restoredTop sz="85174"/>
  </p:normalViewPr>
  <p:slideViewPr>
    <p:cSldViewPr snapToGrid="0" snapToObjects="1">
      <p:cViewPr varScale="1">
        <p:scale>
          <a:sx n="97" d="100"/>
          <a:sy n="97" d="100"/>
        </p:scale>
        <p:origin x="1176"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commentAuthors" Target="commen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5B3E80-83C8-4CAE-B239-E434A0025CF2}" type="doc">
      <dgm:prSet loTypeId="urn:microsoft.com/office/officeart/2005/8/layout/list1" loCatId="list" qsTypeId="urn:microsoft.com/office/officeart/2005/8/quickstyle/simple4" qsCatId="simple" csTypeId="urn:microsoft.com/office/officeart/2005/8/colors/accent0_3" csCatId="mainScheme"/>
      <dgm:spPr/>
      <dgm:t>
        <a:bodyPr/>
        <a:lstStyle/>
        <a:p>
          <a:endParaRPr lang="en-US"/>
        </a:p>
      </dgm:t>
    </dgm:pt>
    <dgm:pt modelId="{A35A6B34-2433-4309-83ED-31D529C60143}">
      <dgm:prSet/>
      <dgm:spPr/>
      <dgm:t>
        <a:bodyPr/>
        <a:lstStyle/>
        <a:p>
          <a:r>
            <a:rPr lang="en-US"/>
            <a:t>Executive Summary</a:t>
          </a:r>
        </a:p>
      </dgm:t>
    </dgm:pt>
    <dgm:pt modelId="{BDE50A45-EF30-4590-95E4-2608ABFB4BA3}" type="parTrans" cxnId="{06801074-D12D-4399-860C-110AEB826FB2}">
      <dgm:prSet/>
      <dgm:spPr/>
      <dgm:t>
        <a:bodyPr/>
        <a:lstStyle/>
        <a:p>
          <a:endParaRPr lang="en-US"/>
        </a:p>
      </dgm:t>
    </dgm:pt>
    <dgm:pt modelId="{2C51B44B-EDE8-4242-99E5-B4F2F8A3E260}" type="sibTrans" cxnId="{06801074-D12D-4399-860C-110AEB826FB2}">
      <dgm:prSet/>
      <dgm:spPr/>
      <dgm:t>
        <a:bodyPr/>
        <a:lstStyle/>
        <a:p>
          <a:endParaRPr lang="en-US"/>
        </a:p>
      </dgm:t>
    </dgm:pt>
    <dgm:pt modelId="{4243BBEF-3319-4A0A-8171-880897A34B64}">
      <dgm:prSet/>
      <dgm:spPr/>
      <dgm:t>
        <a:bodyPr/>
        <a:lstStyle/>
        <a:p>
          <a:r>
            <a:rPr lang="en-US"/>
            <a:t>Data collection methodology:</a:t>
          </a:r>
        </a:p>
      </dgm:t>
    </dgm:pt>
    <dgm:pt modelId="{7D23087A-D28C-497A-A574-7EF83788C5C6}" type="parTrans" cxnId="{FB042EA3-4958-4861-B059-52DDC0FB43C3}">
      <dgm:prSet/>
      <dgm:spPr/>
      <dgm:t>
        <a:bodyPr/>
        <a:lstStyle/>
        <a:p>
          <a:endParaRPr lang="en-US"/>
        </a:p>
      </dgm:t>
    </dgm:pt>
    <dgm:pt modelId="{1097EEB2-630B-4511-BDA8-F92363983E77}" type="sibTrans" cxnId="{FB042EA3-4958-4861-B059-52DDC0FB43C3}">
      <dgm:prSet/>
      <dgm:spPr/>
      <dgm:t>
        <a:bodyPr/>
        <a:lstStyle/>
        <a:p>
          <a:endParaRPr lang="en-US"/>
        </a:p>
      </dgm:t>
    </dgm:pt>
    <dgm:pt modelId="{C7ECC63D-347F-44A1-8CBC-6E761155EB2C}">
      <dgm:prSet/>
      <dgm:spPr/>
      <dgm:t>
        <a:bodyPr/>
        <a:lstStyle/>
        <a:p>
          <a:r>
            <a:rPr lang="en-US"/>
            <a:t>Via SpaceX Rest API</a:t>
          </a:r>
        </a:p>
      </dgm:t>
    </dgm:pt>
    <dgm:pt modelId="{77EDDD27-A913-44F3-84E5-F4526D2A7580}" type="parTrans" cxnId="{66071B51-DE80-4734-92EE-B3537099A132}">
      <dgm:prSet/>
      <dgm:spPr/>
      <dgm:t>
        <a:bodyPr/>
        <a:lstStyle/>
        <a:p>
          <a:endParaRPr lang="en-US"/>
        </a:p>
      </dgm:t>
    </dgm:pt>
    <dgm:pt modelId="{3E7E580A-832C-4080-9DB7-A4ED9F5D5806}" type="sibTrans" cxnId="{66071B51-DE80-4734-92EE-B3537099A132}">
      <dgm:prSet/>
      <dgm:spPr/>
      <dgm:t>
        <a:bodyPr/>
        <a:lstStyle/>
        <a:p>
          <a:endParaRPr lang="en-US"/>
        </a:p>
      </dgm:t>
    </dgm:pt>
    <dgm:pt modelId="{1C97222E-A5AC-4B87-AE55-2017D0AD3CDF}">
      <dgm:prSet/>
      <dgm:spPr/>
      <dgm:t>
        <a:bodyPr/>
        <a:lstStyle/>
        <a:p>
          <a:r>
            <a:rPr lang="en-US"/>
            <a:t>Webscrapping from Wikipedia</a:t>
          </a:r>
        </a:p>
      </dgm:t>
    </dgm:pt>
    <dgm:pt modelId="{FF17490A-B661-45C4-A3A7-9CF01C67199C}" type="parTrans" cxnId="{CF2F9EFF-C29B-4320-949E-020D021A8DB2}">
      <dgm:prSet/>
      <dgm:spPr/>
      <dgm:t>
        <a:bodyPr/>
        <a:lstStyle/>
        <a:p>
          <a:endParaRPr lang="en-US"/>
        </a:p>
      </dgm:t>
    </dgm:pt>
    <dgm:pt modelId="{0CBF6B1A-099A-4A36-BD38-157A3BCDD075}" type="sibTrans" cxnId="{CF2F9EFF-C29B-4320-949E-020D021A8DB2}">
      <dgm:prSet/>
      <dgm:spPr/>
      <dgm:t>
        <a:bodyPr/>
        <a:lstStyle/>
        <a:p>
          <a:endParaRPr lang="en-US"/>
        </a:p>
      </dgm:t>
    </dgm:pt>
    <dgm:pt modelId="{43A0A51F-1560-4D94-B371-BDD4589B855F}">
      <dgm:prSet/>
      <dgm:spPr/>
      <dgm:t>
        <a:bodyPr/>
        <a:lstStyle/>
        <a:p>
          <a:r>
            <a:rPr lang="en-US"/>
            <a:t>Perform data wrangling</a:t>
          </a:r>
        </a:p>
      </dgm:t>
    </dgm:pt>
    <dgm:pt modelId="{C54B2C74-264B-472A-8420-6BF29779DC6B}" type="parTrans" cxnId="{39329C51-5922-4A20-B7FB-0660D002C213}">
      <dgm:prSet/>
      <dgm:spPr/>
      <dgm:t>
        <a:bodyPr/>
        <a:lstStyle/>
        <a:p>
          <a:endParaRPr lang="en-US"/>
        </a:p>
      </dgm:t>
    </dgm:pt>
    <dgm:pt modelId="{C06EEDCE-F63C-4845-98DD-EA4819F00691}" type="sibTrans" cxnId="{39329C51-5922-4A20-B7FB-0660D002C213}">
      <dgm:prSet/>
      <dgm:spPr/>
      <dgm:t>
        <a:bodyPr/>
        <a:lstStyle/>
        <a:p>
          <a:endParaRPr lang="en-US"/>
        </a:p>
      </dgm:t>
    </dgm:pt>
    <dgm:pt modelId="{4895E486-61AE-4FAF-B568-37CF19D83158}">
      <dgm:prSet/>
      <dgm:spPr/>
      <dgm:t>
        <a:bodyPr/>
        <a:lstStyle/>
        <a:p>
          <a:r>
            <a:rPr lang="en-US"/>
            <a:t>One hot encoding data fields and removing irrelevant columns, data transformation for ML.</a:t>
          </a:r>
        </a:p>
      </dgm:t>
    </dgm:pt>
    <dgm:pt modelId="{5E611007-63A7-4B67-9869-4F070BC09B5C}" type="parTrans" cxnId="{E646CEF2-35F4-4EC5-AFC8-CF39BAC18C89}">
      <dgm:prSet/>
      <dgm:spPr/>
      <dgm:t>
        <a:bodyPr/>
        <a:lstStyle/>
        <a:p>
          <a:endParaRPr lang="en-US"/>
        </a:p>
      </dgm:t>
    </dgm:pt>
    <dgm:pt modelId="{FB2FBF6B-6B2E-4F95-A72D-DA53224990E4}" type="sibTrans" cxnId="{E646CEF2-35F4-4EC5-AFC8-CF39BAC18C89}">
      <dgm:prSet/>
      <dgm:spPr/>
      <dgm:t>
        <a:bodyPr/>
        <a:lstStyle/>
        <a:p>
          <a:endParaRPr lang="en-US"/>
        </a:p>
      </dgm:t>
    </dgm:pt>
    <dgm:pt modelId="{34ED709F-ACEB-41FD-B595-B8D78725BD44}">
      <dgm:prSet/>
      <dgm:spPr/>
      <dgm:t>
        <a:bodyPr/>
        <a:lstStyle/>
        <a:p>
          <a:r>
            <a:rPr lang="en-US"/>
            <a:t>Perform exploratory data analysis (EDA) using visualization and SQL</a:t>
          </a:r>
        </a:p>
      </dgm:t>
    </dgm:pt>
    <dgm:pt modelId="{8873470A-FAC2-4AA9-8E1E-AA6212201F38}" type="parTrans" cxnId="{6FECAB2B-08C4-4298-B175-D2274155C971}">
      <dgm:prSet/>
      <dgm:spPr/>
      <dgm:t>
        <a:bodyPr/>
        <a:lstStyle/>
        <a:p>
          <a:endParaRPr lang="en-US"/>
        </a:p>
      </dgm:t>
    </dgm:pt>
    <dgm:pt modelId="{496E4DF0-058B-4309-9EE0-CB9F20A7707C}" type="sibTrans" cxnId="{6FECAB2B-08C4-4298-B175-D2274155C971}">
      <dgm:prSet/>
      <dgm:spPr/>
      <dgm:t>
        <a:bodyPr/>
        <a:lstStyle/>
        <a:p>
          <a:endParaRPr lang="en-US"/>
        </a:p>
      </dgm:t>
    </dgm:pt>
    <dgm:pt modelId="{61237278-B6E5-4747-9927-63B8BB66CBB8}">
      <dgm:prSet/>
      <dgm:spPr/>
      <dgm:t>
        <a:bodyPr/>
        <a:lstStyle/>
        <a:p>
          <a:r>
            <a:rPr lang="en-US"/>
            <a:t>Perform interactive visual analytics using Folium and Plotly Dash</a:t>
          </a:r>
        </a:p>
      </dgm:t>
    </dgm:pt>
    <dgm:pt modelId="{6B4282C0-4BFD-4CF2-96C3-19CA8A239818}" type="parTrans" cxnId="{3DC436D5-D293-4729-A280-E2850E5B518F}">
      <dgm:prSet/>
      <dgm:spPr/>
      <dgm:t>
        <a:bodyPr/>
        <a:lstStyle/>
        <a:p>
          <a:endParaRPr lang="en-US"/>
        </a:p>
      </dgm:t>
    </dgm:pt>
    <dgm:pt modelId="{7D52188E-A3FB-4087-9553-CC5F587B91EC}" type="sibTrans" cxnId="{3DC436D5-D293-4729-A280-E2850E5B518F}">
      <dgm:prSet/>
      <dgm:spPr/>
      <dgm:t>
        <a:bodyPr/>
        <a:lstStyle/>
        <a:p>
          <a:endParaRPr lang="en-US"/>
        </a:p>
      </dgm:t>
    </dgm:pt>
    <dgm:pt modelId="{5DF56B29-79EC-4FA5-9128-C71E879C29B8}">
      <dgm:prSet/>
      <dgm:spPr/>
      <dgm:t>
        <a:bodyPr/>
        <a:lstStyle/>
        <a:p>
          <a:r>
            <a:rPr lang="en-US"/>
            <a:t>Perform predictive analysis using classification models</a:t>
          </a:r>
        </a:p>
      </dgm:t>
    </dgm:pt>
    <dgm:pt modelId="{D561CBDB-4645-4CC3-90CA-A660DF083E5A}" type="parTrans" cxnId="{5BDB4EC8-DBD4-4735-89C1-B0B933C6B3A2}">
      <dgm:prSet/>
      <dgm:spPr/>
      <dgm:t>
        <a:bodyPr/>
        <a:lstStyle/>
        <a:p>
          <a:endParaRPr lang="en-US"/>
        </a:p>
      </dgm:t>
    </dgm:pt>
    <dgm:pt modelId="{0D64109C-057C-4516-94C3-568F21D76D3E}" type="sibTrans" cxnId="{5BDB4EC8-DBD4-4735-89C1-B0B933C6B3A2}">
      <dgm:prSet/>
      <dgm:spPr/>
      <dgm:t>
        <a:bodyPr/>
        <a:lstStyle/>
        <a:p>
          <a:endParaRPr lang="en-US"/>
        </a:p>
      </dgm:t>
    </dgm:pt>
    <dgm:pt modelId="{4BCA0012-75F7-4631-B8E0-AFF8CC1629EF}">
      <dgm:prSet/>
      <dgm:spPr/>
      <dgm:t>
        <a:bodyPr/>
        <a:lstStyle/>
        <a:p>
          <a:r>
            <a:rPr lang="en-US"/>
            <a:t>How to build, tune, evaluate classification models</a:t>
          </a:r>
        </a:p>
      </dgm:t>
    </dgm:pt>
    <dgm:pt modelId="{104F63EF-AE1B-452F-A2C4-F78A72D5C534}" type="parTrans" cxnId="{774CCDD0-F057-49C4-8025-6E6BD750CD5A}">
      <dgm:prSet/>
      <dgm:spPr/>
      <dgm:t>
        <a:bodyPr/>
        <a:lstStyle/>
        <a:p>
          <a:endParaRPr lang="en-US"/>
        </a:p>
      </dgm:t>
    </dgm:pt>
    <dgm:pt modelId="{A9353AD9-AB62-480B-BE06-278709D70797}" type="sibTrans" cxnId="{774CCDD0-F057-49C4-8025-6E6BD750CD5A}">
      <dgm:prSet/>
      <dgm:spPr/>
      <dgm:t>
        <a:bodyPr/>
        <a:lstStyle/>
        <a:p>
          <a:endParaRPr lang="en-US"/>
        </a:p>
      </dgm:t>
    </dgm:pt>
    <dgm:pt modelId="{DE5375F2-3159-436C-986F-CF182408C32C}" type="pres">
      <dgm:prSet presAssocID="{F75B3E80-83C8-4CAE-B239-E434A0025CF2}" presName="linear" presStyleCnt="0">
        <dgm:presLayoutVars>
          <dgm:dir/>
          <dgm:animLvl val="lvl"/>
          <dgm:resizeHandles val="exact"/>
        </dgm:presLayoutVars>
      </dgm:prSet>
      <dgm:spPr/>
    </dgm:pt>
    <dgm:pt modelId="{3BBF3055-521B-4F6F-B6B2-60B966779104}" type="pres">
      <dgm:prSet presAssocID="{A35A6B34-2433-4309-83ED-31D529C60143}" presName="parentLin" presStyleCnt="0"/>
      <dgm:spPr/>
    </dgm:pt>
    <dgm:pt modelId="{A57FBF69-C5FD-4780-B9E9-CC0D332C2ED2}" type="pres">
      <dgm:prSet presAssocID="{A35A6B34-2433-4309-83ED-31D529C60143}" presName="parentLeftMargin" presStyleLbl="node1" presStyleIdx="0" presStyleCnt="6"/>
      <dgm:spPr/>
    </dgm:pt>
    <dgm:pt modelId="{A73122EE-BFF9-4067-8CC5-D74F0A21CEA1}" type="pres">
      <dgm:prSet presAssocID="{A35A6B34-2433-4309-83ED-31D529C60143}" presName="parentText" presStyleLbl="node1" presStyleIdx="0" presStyleCnt="6">
        <dgm:presLayoutVars>
          <dgm:chMax val="0"/>
          <dgm:bulletEnabled val="1"/>
        </dgm:presLayoutVars>
      </dgm:prSet>
      <dgm:spPr/>
    </dgm:pt>
    <dgm:pt modelId="{9344BB37-BEA3-4A6C-AE1A-96576574BE42}" type="pres">
      <dgm:prSet presAssocID="{A35A6B34-2433-4309-83ED-31D529C60143}" presName="negativeSpace" presStyleCnt="0"/>
      <dgm:spPr/>
    </dgm:pt>
    <dgm:pt modelId="{E6ACA092-D767-4FCE-B6D4-DAFBD3B7CC18}" type="pres">
      <dgm:prSet presAssocID="{A35A6B34-2433-4309-83ED-31D529C60143}" presName="childText" presStyleLbl="conFgAcc1" presStyleIdx="0" presStyleCnt="6">
        <dgm:presLayoutVars>
          <dgm:bulletEnabled val="1"/>
        </dgm:presLayoutVars>
      </dgm:prSet>
      <dgm:spPr/>
    </dgm:pt>
    <dgm:pt modelId="{F1C17825-18BF-4757-A2B1-4065555C4A29}" type="pres">
      <dgm:prSet presAssocID="{2C51B44B-EDE8-4242-99E5-B4F2F8A3E260}" presName="spaceBetweenRectangles" presStyleCnt="0"/>
      <dgm:spPr/>
    </dgm:pt>
    <dgm:pt modelId="{31BE0FE9-F9BF-4DA9-9C78-42DB97CB224E}" type="pres">
      <dgm:prSet presAssocID="{4243BBEF-3319-4A0A-8171-880897A34B64}" presName="parentLin" presStyleCnt="0"/>
      <dgm:spPr/>
    </dgm:pt>
    <dgm:pt modelId="{35128F2B-6488-43C1-A50E-68D7DADC08CD}" type="pres">
      <dgm:prSet presAssocID="{4243BBEF-3319-4A0A-8171-880897A34B64}" presName="parentLeftMargin" presStyleLbl="node1" presStyleIdx="0" presStyleCnt="6"/>
      <dgm:spPr/>
    </dgm:pt>
    <dgm:pt modelId="{5F49352C-6C10-448A-A95A-6ACB569DD16A}" type="pres">
      <dgm:prSet presAssocID="{4243BBEF-3319-4A0A-8171-880897A34B64}" presName="parentText" presStyleLbl="node1" presStyleIdx="1" presStyleCnt="6">
        <dgm:presLayoutVars>
          <dgm:chMax val="0"/>
          <dgm:bulletEnabled val="1"/>
        </dgm:presLayoutVars>
      </dgm:prSet>
      <dgm:spPr/>
    </dgm:pt>
    <dgm:pt modelId="{7C4C1278-58FA-40D7-88AE-8384538DD6C3}" type="pres">
      <dgm:prSet presAssocID="{4243BBEF-3319-4A0A-8171-880897A34B64}" presName="negativeSpace" presStyleCnt="0"/>
      <dgm:spPr/>
    </dgm:pt>
    <dgm:pt modelId="{927463A2-9DD1-4AD0-BB80-791E715BA2B2}" type="pres">
      <dgm:prSet presAssocID="{4243BBEF-3319-4A0A-8171-880897A34B64}" presName="childText" presStyleLbl="conFgAcc1" presStyleIdx="1" presStyleCnt="6">
        <dgm:presLayoutVars>
          <dgm:bulletEnabled val="1"/>
        </dgm:presLayoutVars>
      </dgm:prSet>
      <dgm:spPr/>
    </dgm:pt>
    <dgm:pt modelId="{FCFEAC42-753F-459B-91D6-6B91D5C8C0A0}" type="pres">
      <dgm:prSet presAssocID="{1097EEB2-630B-4511-BDA8-F92363983E77}" presName="spaceBetweenRectangles" presStyleCnt="0"/>
      <dgm:spPr/>
    </dgm:pt>
    <dgm:pt modelId="{80E8053A-DD59-4CDA-AA6C-80A1DECB3739}" type="pres">
      <dgm:prSet presAssocID="{43A0A51F-1560-4D94-B371-BDD4589B855F}" presName="parentLin" presStyleCnt="0"/>
      <dgm:spPr/>
    </dgm:pt>
    <dgm:pt modelId="{055904DE-F712-4B6D-BD62-51FEBE8F9466}" type="pres">
      <dgm:prSet presAssocID="{43A0A51F-1560-4D94-B371-BDD4589B855F}" presName="parentLeftMargin" presStyleLbl="node1" presStyleIdx="1" presStyleCnt="6"/>
      <dgm:spPr/>
    </dgm:pt>
    <dgm:pt modelId="{6FED058B-B0C4-4935-BF71-37C3F27277C5}" type="pres">
      <dgm:prSet presAssocID="{43A0A51F-1560-4D94-B371-BDD4589B855F}" presName="parentText" presStyleLbl="node1" presStyleIdx="2" presStyleCnt="6">
        <dgm:presLayoutVars>
          <dgm:chMax val="0"/>
          <dgm:bulletEnabled val="1"/>
        </dgm:presLayoutVars>
      </dgm:prSet>
      <dgm:spPr/>
    </dgm:pt>
    <dgm:pt modelId="{6EF97EA6-A0E6-47A8-B9A0-C137C8FC51CD}" type="pres">
      <dgm:prSet presAssocID="{43A0A51F-1560-4D94-B371-BDD4589B855F}" presName="negativeSpace" presStyleCnt="0"/>
      <dgm:spPr/>
    </dgm:pt>
    <dgm:pt modelId="{1A5554FF-17C6-4EBA-AA96-8E479F5C629D}" type="pres">
      <dgm:prSet presAssocID="{43A0A51F-1560-4D94-B371-BDD4589B855F}" presName="childText" presStyleLbl="conFgAcc1" presStyleIdx="2" presStyleCnt="6">
        <dgm:presLayoutVars>
          <dgm:bulletEnabled val="1"/>
        </dgm:presLayoutVars>
      </dgm:prSet>
      <dgm:spPr/>
    </dgm:pt>
    <dgm:pt modelId="{531A3880-1F94-4CCA-9B38-37F927EF6335}" type="pres">
      <dgm:prSet presAssocID="{C06EEDCE-F63C-4845-98DD-EA4819F00691}" presName="spaceBetweenRectangles" presStyleCnt="0"/>
      <dgm:spPr/>
    </dgm:pt>
    <dgm:pt modelId="{CBD12C9E-29BF-4E63-A2B5-348F6CF5BC9D}" type="pres">
      <dgm:prSet presAssocID="{34ED709F-ACEB-41FD-B595-B8D78725BD44}" presName="parentLin" presStyleCnt="0"/>
      <dgm:spPr/>
    </dgm:pt>
    <dgm:pt modelId="{8D063F94-D661-49F3-A783-3DB03D0C7579}" type="pres">
      <dgm:prSet presAssocID="{34ED709F-ACEB-41FD-B595-B8D78725BD44}" presName="parentLeftMargin" presStyleLbl="node1" presStyleIdx="2" presStyleCnt="6"/>
      <dgm:spPr/>
    </dgm:pt>
    <dgm:pt modelId="{23217143-EE5D-4251-82DF-7982990EABF4}" type="pres">
      <dgm:prSet presAssocID="{34ED709F-ACEB-41FD-B595-B8D78725BD44}" presName="parentText" presStyleLbl="node1" presStyleIdx="3" presStyleCnt="6">
        <dgm:presLayoutVars>
          <dgm:chMax val="0"/>
          <dgm:bulletEnabled val="1"/>
        </dgm:presLayoutVars>
      </dgm:prSet>
      <dgm:spPr/>
    </dgm:pt>
    <dgm:pt modelId="{06D770A1-A827-4769-B181-14AA76526816}" type="pres">
      <dgm:prSet presAssocID="{34ED709F-ACEB-41FD-B595-B8D78725BD44}" presName="negativeSpace" presStyleCnt="0"/>
      <dgm:spPr/>
    </dgm:pt>
    <dgm:pt modelId="{1D71F097-6E62-46BF-B126-9A21005EA73B}" type="pres">
      <dgm:prSet presAssocID="{34ED709F-ACEB-41FD-B595-B8D78725BD44}" presName="childText" presStyleLbl="conFgAcc1" presStyleIdx="3" presStyleCnt="6">
        <dgm:presLayoutVars>
          <dgm:bulletEnabled val="1"/>
        </dgm:presLayoutVars>
      </dgm:prSet>
      <dgm:spPr/>
    </dgm:pt>
    <dgm:pt modelId="{374050B0-8709-4A7A-9919-4047F69C5D76}" type="pres">
      <dgm:prSet presAssocID="{496E4DF0-058B-4309-9EE0-CB9F20A7707C}" presName="spaceBetweenRectangles" presStyleCnt="0"/>
      <dgm:spPr/>
    </dgm:pt>
    <dgm:pt modelId="{20814784-30E4-41D5-A4D0-75FF1D9CA62C}" type="pres">
      <dgm:prSet presAssocID="{61237278-B6E5-4747-9927-63B8BB66CBB8}" presName="parentLin" presStyleCnt="0"/>
      <dgm:spPr/>
    </dgm:pt>
    <dgm:pt modelId="{E951A627-A112-4D51-9099-5144A43D6606}" type="pres">
      <dgm:prSet presAssocID="{61237278-B6E5-4747-9927-63B8BB66CBB8}" presName="parentLeftMargin" presStyleLbl="node1" presStyleIdx="3" presStyleCnt="6"/>
      <dgm:spPr/>
    </dgm:pt>
    <dgm:pt modelId="{CF9D1426-52AC-449E-BB37-3823652C72EA}" type="pres">
      <dgm:prSet presAssocID="{61237278-B6E5-4747-9927-63B8BB66CBB8}" presName="parentText" presStyleLbl="node1" presStyleIdx="4" presStyleCnt="6">
        <dgm:presLayoutVars>
          <dgm:chMax val="0"/>
          <dgm:bulletEnabled val="1"/>
        </dgm:presLayoutVars>
      </dgm:prSet>
      <dgm:spPr/>
    </dgm:pt>
    <dgm:pt modelId="{9289454D-96A3-415D-AB1E-1C1FEE2CFB71}" type="pres">
      <dgm:prSet presAssocID="{61237278-B6E5-4747-9927-63B8BB66CBB8}" presName="negativeSpace" presStyleCnt="0"/>
      <dgm:spPr/>
    </dgm:pt>
    <dgm:pt modelId="{BBC4D624-62AA-439B-9BA4-23A0106981A0}" type="pres">
      <dgm:prSet presAssocID="{61237278-B6E5-4747-9927-63B8BB66CBB8}" presName="childText" presStyleLbl="conFgAcc1" presStyleIdx="4" presStyleCnt="6">
        <dgm:presLayoutVars>
          <dgm:bulletEnabled val="1"/>
        </dgm:presLayoutVars>
      </dgm:prSet>
      <dgm:spPr/>
    </dgm:pt>
    <dgm:pt modelId="{5A3025FA-68B6-4C12-89ED-46083AF6FBAB}" type="pres">
      <dgm:prSet presAssocID="{7D52188E-A3FB-4087-9553-CC5F587B91EC}" presName="spaceBetweenRectangles" presStyleCnt="0"/>
      <dgm:spPr/>
    </dgm:pt>
    <dgm:pt modelId="{3B8FED58-1E7D-4994-8AE2-9C32A1D88023}" type="pres">
      <dgm:prSet presAssocID="{5DF56B29-79EC-4FA5-9128-C71E879C29B8}" presName="parentLin" presStyleCnt="0"/>
      <dgm:spPr/>
    </dgm:pt>
    <dgm:pt modelId="{D23CFFEA-E626-4E32-B018-4874A46F66BB}" type="pres">
      <dgm:prSet presAssocID="{5DF56B29-79EC-4FA5-9128-C71E879C29B8}" presName="parentLeftMargin" presStyleLbl="node1" presStyleIdx="4" presStyleCnt="6"/>
      <dgm:spPr/>
    </dgm:pt>
    <dgm:pt modelId="{281F7D4D-3332-46FB-A57A-4D2A8E93B431}" type="pres">
      <dgm:prSet presAssocID="{5DF56B29-79EC-4FA5-9128-C71E879C29B8}" presName="parentText" presStyleLbl="node1" presStyleIdx="5" presStyleCnt="6">
        <dgm:presLayoutVars>
          <dgm:chMax val="0"/>
          <dgm:bulletEnabled val="1"/>
        </dgm:presLayoutVars>
      </dgm:prSet>
      <dgm:spPr/>
    </dgm:pt>
    <dgm:pt modelId="{EC50B38C-C987-4186-9DE4-A5D0B2D38113}" type="pres">
      <dgm:prSet presAssocID="{5DF56B29-79EC-4FA5-9128-C71E879C29B8}" presName="negativeSpace" presStyleCnt="0"/>
      <dgm:spPr/>
    </dgm:pt>
    <dgm:pt modelId="{6CA142B3-9D95-4602-B104-78CB0726D151}" type="pres">
      <dgm:prSet presAssocID="{5DF56B29-79EC-4FA5-9128-C71E879C29B8}" presName="childText" presStyleLbl="conFgAcc1" presStyleIdx="5" presStyleCnt="6">
        <dgm:presLayoutVars>
          <dgm:bulletEnabled val="1"/>
        </dgm:presLayoutVars>
      </dgm:prSet>
      <dgm:spPr/>
    </dgm:pt>
  </dgm:ptLst>
  <dgm:cxnLst>
    <dgm:cxn modelId="{6AA31C07-B513-4417-8B7F-8D8F48024648}" type="presOf" srcId="{A35A6B34-2433-4309-83ED-31D529C60143}" destId="{A73122EE-BFF9-4067-8CC5-D74F0A21CEA1}" srcOrd="1" destOrd="0" presId="urn:microsoft.com/office/officeart/2005/8/layout/list1"/>
    <dgm:cxn modelId="{12DEC411-6B56-49C9-B9F5-CB5421161BFF}" type="presOf" srcId="{5DF56B29-79EC-4FA5-9128-C71E879C29B8}" destId="{281F7D4D-3332-46FB-A57A-4D2A8E93B431}" srcOrd="1" destOrd="0" presId="urn:microsoft.com/office/officeart/2005/8/layout/list1"/>
    <dgm:cxn modelId="{20B82C13-4730-4B75-9087-29BA14965088}" type="presOf" srcId="{4BCA0012-75F7-4631-B8E0-AFF8CC1629EF}" destId="{6CA142B3-9D95-4602-B104-78CB0726D151}" srcOrd="0" destOrd="0" presId="urn:microsoft.com/office/officeart/2005/8/layout/list1"/>
    <dgm:cxn modelId="{D5089018-2D0B-4527-971F-03666EBA48E1}" type="presOf" srcId="{43A0A51F-1560-4D94-B371-BDD4589B855F}" destId="{055904DE-F712-4B6D-BD62-51FEBE8F9466}" srcOrd="0" destOrd="0" presId="urn:microsoft.com/office/officeart/2005/8/layout/list1"/>
    <dgm:cxn modelId="{83F1EA2A-0D56-4B16-A00A-7177BFCFA085}" type="presOf" srcId="{4243BBEF-3319-4A0A-8171-880897A34B64}" destId="{5F49352C-6C10-448A-A95A-6ACB569DD16A}" srcOrd="1" destOrd="0" presId="urn:microsoft.com/office/officeart/2005/8/layout/list1"/>
    <dgm:cxn modelId="{6FECAB2B-08C4-4298-B175-D2274155C971}" srcId="{F75B3E80-83C8-4CAE-B239-E434A0025CF2}" destId="{34ED709F-ACEB-41FD-B595-B8D78725BD44}" srcOrd="3" destOrd="0" parTransId="{8873470A-FAC2-4AA9-8E1E-AA6212201F38}" sibTransId="{496E4DF0-058B-4309-9EE0-CB9F20A7707C}"/>
    <dgm:cxn modelId="{0810474B-0015-432E-81BA-8152B5E769AA}" type="presOf" srcId="{34ED709F-ACEB-41FD-B595-B8D78725BD44}" destId="{8D063F94-D661-49F3-A783-3DB03D0C7579}" srcOrd="0" destOrd="0" presId="urn:microsoft.com/office/officeart/2005/8/layout/list1"/>
    <dgm:cxn modelId="{46537850-6AD6-47F2-9E2A-7DFE30D6995D}" type="presOf" srcId="{61237278-B6E5-4747-9927-63B8BB66CBB8}" destId="{E951A627-A112-4D51-9099-5144A43D6606}" srcOrd="0" destOrd="0" presId="urn:microsoft.com/office/officeart/2005/8/layout/list1"/>
    <dgm:cxn modelId="{66071B51-DE80-4734-92EE-B3537099A132}" srcId="{4243BBEF-3319-4A0A-8171-880897A34B64}" destId="{C7ECC63D-347F-44A1-8CBC-6E761155EB2C}" srcOrd="0" destOrd="0" parTransId="{77EDDD27-A913-44F3-84E5-F4526D2A7580}" sibTransId="{3E7E580A-832C-4080-9DB7-A4ED9F5D5806}"/>
    <dgm:cxn modelId="{39329C51-5922-4A20-B7FB-0660D002C213}" srcId="{F75B3E80-83C8-4CAE-B239-E434A0025CF2}" destId="{43A0A51F-1560-4D94-B371-BDD4589B855F}" srcOrd="2" destOrd="0" parTransId="{C54B2C74-264B-472A-8420-6BF29779DC6B}" sibTransId="{C06EEDCE-F63C-4845-98DD-EA4819F00691}"/>
    <dgm:cxn modelId="{06801074-D12D-4399-860C-110AEB826FB2}" srcId="{F75B3E80-83C8-4CAE-B239-E434A0025CF2}" destId="{A35A6B34-2433-4309-83ED-31D529C60143}" srcOrd="0" destOrd="0" parTransId="{BDE50A45-EF30-4590-95E4-2608ABFB4BA3}" sibTransId="{2C51B44B-EDE8-4242-99E5-B4F2F8A3E260}"/>
    <dgm:cxn modelId="{FB042EA3-4958-4861-B059-52DDC0FB43C3}" srcId="{F75B3E80-83C8-4CAE-B239-E434A0025CF2}" destId="{4243BBEF-3319-4A0A-8171-880897A34B64}" srcOrd="1" destOrd="0" parTransId="{7D23087A-D28C-497A-A574-7EF83788C5C6}" sibTransId="{1097EEB2-630B-4511-BDA8-F92363983E77}"/>
    <dgm:cxn modelId="{D0AC59B5-7584-49D6-8BFE-4AF61C4AA2F2}" type="presOf" srcId="{5DF56B29-79EC-4FA5-9128-C71E879C29B8}" destId="{D23CFFEA-E626-4E32-B018-4874A46F66BB}" srcOrd="0" destOrd="0" presId="urn:microsoft.com/office/officeart/2005/8/layout/list1"/>
    <dgm:cxn modelId="{62127FB5-9F99-400F-AA65-5283D80586A0}" type="presOf" srcId="{4895E486-61AE-4FAF-B568-37CF19D83158}" destId="{1A5554FF-17C6-4EBA-AA96-8E479F5C629D}" srcOrd="0" destOrd="0" presId="urn:microsoft.com/office/officeart/2005/8/layout/list1"/>
    <dgm:cxn modelId="{583501C1-C0F8-415E-98EA-7BA96872DDDA}" type="presOf" srcId="{43A0A51F-1560-4D94-B371-BDD4589B855F}" destId="{6FED058B-B0C4-4935-BF71-37C3F27277C5}" srcOrd="1" destOrd="0" presId="urn:microsoft.com/office/officeart/2005/8/layout/list1"/>
    <dgm:cxn modelId="{629AA4C4-7545-48EF-B087-0D8DAEF20506}" type="presOf" srcId="{61237278-B6E5-4747-9927-63B8BB66CBB8}" destId="{CF9D1426-52AC-449E-BB37-3823652C72EA}" srcOrd="1" destOrd="0" presId="urn:microsoft.com/office/officeart/2005/8/layout/list1"/>
    <dgm:cxn modelId="{EDFD36C5-54E0-4DB3-8AD8-7EBDAF1D670A}" type="presOf" srcId="{4243BBEF-3319-4A0A-8171-880897A34B64}" destId="{35128F2B-6488-43C1-A50E-68D7DADC08CD}" srcOrd="0" destOrd="0" presId="urn:microsoft.com/office/officeart/2005/8/layout/list1"/>
    <dgm:cxn modelId="{6108D5C7-9F3D-41A8-BB01-978C558F3C65}" type="presOf" srcId="{34ED709F-ACEB-41FD-B595-B8D78725BD44}" destId="{23217143-EE5D-4251-82DF-7982990EABF4}" srcOrd="1" destOrd="0" presId="urn:microsoft.com/office/officeart/2005/8/layout/list1"/>
    <dgm:cxn modelId="{5BDB4EC8-DBD4-4735-89C1-B0B933C6B3A2}" srcId="{F75B3E80-83C8-4CAE-B239-E434A0025CF2}" destId="{5DF56B29-79EC-4FA5-9128-C71E879C29B8}" srcOrd="5" destOrd="0" parTransId="{D561CBDB-4645-4CC3-90CA-A660DF083E5A}" sibTransId="{0D64109C-057C-4516-94C3-568F21D76D3E}"/>
    <dgm:cxn modelId="{01E742CA-DC50-4B5D-B004-C4711B252728}" type="presOf" srcId="{1C97222E-A5AC-4B87-AE55-2017D0AD3CDF}" destId="{927463A2-9DD1-4AD0-BB80-791E715BA2B2}" srcOrd="0" destOrd="1" presId="urn:microsoft.com/office/officeart/2005/8/layout/list1"/>
    <dgm:cxn modelId="{774CCDD0-F057-49C4-8025-6E6BD750CD5A}" srcId="{5DF56B29-79EC-4FA5-9128-C71E879C29B8}" destId="{4BCA0012-75F7-4631-B8E0-AFF8CC1629EF}" srcOrd="0" destOrd="0" parTransId="{104F63EF-AE1B-452F-A2C4-F78A72D5C534}" sibTransId="{A9353AD9-AB62-480B-BE06-278709D70797}"/>
    <dgm:cxn modelId="{3DC436D5-D293-4729-A280-E2850E5B518F}" srcId="{F75B3E80-83C8-4CAE-B239-E434A0025CF2}" destId="{61237278-B6E5-4747-9927-63B8BB66CBB8}" srcOrd="4" destOrd="0" parTransId="{6B4282C0-4BFD-4CF2-96C3-19CA8A239818}" sibTransId="{7D52188E-A3FB-4087-9553-CC5F587B91EC}"/>
    <dgm:cxn modelId="{397BA3DB-FB32-4005-9729-63F17861CA59}" type="presOf" srcId="{C7ECC63D-347F-44A1-8CBC-6E761155EB2C}" destId="{927463A2-9DD1-4AD0-BB80-791E715BA2B2}" srcOrd="0" destOrd="0" presId="urn:microsoft.com/office/officeart/2005/8/layout/list1"/>
    <dgm:cxn modelId="{52FECCE8-4528-4028-A98D-14FBBAF7DC3A}" type="presOf" srcId="{A35A6B34-2433-4309-83ED-31D529C60143}" destId="{A57FBF69-C5FD-4780-B9E9-CC0D332C2ED2}" srcOrd="0" destOrd="0" presId="urn:microsoft.com/office/officeart/2005/8/layout/list1"/>
    <dgm:cxn modelId="{ADC898EF-78F7-4D2A-9B65-39A25D6D84A0}" type="presOf" srcId="{F75B3E80-83C8-4CAE-B239-E434A0025CF2}" destId="{DE5375F2-3159-436C-986F-CF182408C32C}" srcOrd="0" destOrd="0" presId="urn:microsoft.com/office/officeart/2005/8/layout/list1"/>
    <dgm:cxn modelId="{E646CEF2-35F4-4EC5-AFC8-CF39BAC18C89}" srcId="{43A0A51F-1560-4D94-B371-BDD4589B855F}" destId="{4895E486-61AE-4FAF-B568-37CF19D83158}" srcOrd="0" destOrd="0" parTransId="{5E611007-63A7-4B67-9869-4F070BC09B5C}" sibTransId="{FB2FBF6B-6B2E-4F95-A72D-DA53224990E4}"/>
    <dgm:cxn modelId="{CF2F9EFF-C29B-4320-949E-020D021A8DB2}" srcId="{4243BBEF-3319-4A0A-8171-880897A34B64}" destId="{1C97222E-A5AC-4B87-AE55-2017D0AD3CDF}" srcOrd="1" destOrd="0" parTransId="{FF17490A-B661-45C4-A3A7-9CF01C67199C}" sibTransId="{0CBF6B1A-099A-4A36-BD38-157A3BCDD075}"/>
    <dgm:cxn modelId="{A2005715-BF16-427A-BEF7-B58566B02967}" type="presParOf" srcId="{DE5375F2-3159-436C-986F-CF182408C32C}" destId="{3BBF3055-521B-4F6F-B6B2-60B966779104}" srcOrd="0" destOrd="0" presId="urn:microsoft.com/office/officeart/2005/8/layout/list1"/>
    <dgm:cxn modelId="{418F5056-713D-4AD3-9B3B-F252F127AE5B}" type="presParOf" srcId="{3BBF3055-521B-4F6F-B6B2-60B966779104}" destId="{A57FBF69-C5FD-4780-B9E9-CC0D332C2ED2}" srcOrd="0" destOrd="0" presId="urn:microsoft.com/office/officeart/2005/8/layout/list1"/>
    <dgm:cxn modelId="{7FDBF4EC-ACCA-4E82-94FA-55223E68A64A}" type="presParOf" srcId="{3BBF3055-521B-4F6F-B6B2-60B966779104}" destId="{A73122EE-BFF9-4067-8CC5-D74F0A21CEA1}" srcOrd="1" destOrd="0" presId="urn:microsoft.com/office/officeart/2005/8/layout/list1"/>
    <dgm:cxn modelId="{937B3CBD-F6AC-4AE0-ABAC-354E5167C257}" type="presParOf" srcId="{DE5375F2-3159-436C-986F-CF182408C32C}" destId="{9344BB37-BEA3-4A6C-AE1A-96576574BE42}" srcOrd="1" destOrd="0" presId="urn:microsoft.com/office/officeart/2005/8/layout/list1"/>
    <dgm:cxn modelId="{C27B8C9D-97DA-4C16-9A7E-42458F127C05}" type="presParOf" srcId="{DE5375F2-3159-436C-986F-CF182408C32C}" destId="{E6ACA092-D767-4FCE-B6D4-DAFBD3B7CC18}" srcOrd="2" destOrd="0" presId="urn:microsoft.com/office/officeart/2005/8/layout/list1"/>
    <dgm:cxn modelId="{E0F4F7AB-12D9-482E-9452-34DB1F9E2346}" type="presParOf" srcId="{DE5375F2-3159-436C-986F-CF182408C32C}" destId="{F1C17825-18BF-4757-A2B1-4065555C4A29}" srcOrd="3" destOrd="0" presId="urn:microsoft.com/office/officeart/2005/8/layout/list1"/>
    <dgm:cxn modelId="{2DB6F3BE-7BCC-4E5D-965C-44A9821F94C1}" type="presParOf" srcId="{DE5375F2-3159-436C-986F-CF182408C32C}" destId="{31BE0FE9-F9BF-4DA9-9C78-42DB97CB224E}" srcOrd="4" destOrd="0" presId="urn:microsoft.com/office/officeart/2005/8/layout/list1"/>
    <dgm:cxn modelId="{4E6537F0-8E47-4396-84F9-93FCF9F1DD09}" type="presParOf" srcId="{31BE0FE9-F9BF-4DA9-9C78-42DB97CB224E}" destId="{35128F2B-6488-43C1-A50E-68D7DADC08CD}" srcOrd="0" destOrd="0" presId="urn:microsoft.com/office/officeart/2005/8/layout/list1"/>
    <dgm:cxn modelId="{15C7524D-6A01-4B9F-B1AD-91C451B85C11}" type="presParOf" srcId="{31BE0FE9-F9BF-4DA9-9C78-42DB97CB224E}" destId="{5F49352C-6C10-448A-A95A-6ACB569DD16A}" srcOrd="1" destOrd="0" presId="urn:microsoft.com/office/officeart/2005/8/layout/list1"/>
    <dgm:cxn modelId="{C856E5C1-CF25-471F-A57F-18DDC553CD07}" type="presParOf" srcId="{DE5375F2-3159-436C-986F-CF182408C32C}" destId="{7C4C1278-58FA-40D7-88AE-8384538DD6C3}" srcOrd="5" destOrd="0" presId="urn:microsoft.com/office/officeart/2005/8/layout/list1"/>
    <dgm:cxn modelId="{19FD4EC3-7D6F-4411-A5BF-D66D0A5E3263}" type="presParOf" srcId="{DE5375F2-3159-436C-986F-CF182408C32C}" destId="{927463A2-9DD1-4AD0-BB80-791E715BA2B2}" srcOrd="6" destOrd="0" presId="urn:microsoft.com/office/officeart/2005/8/layout/list1"/>
    <dgm:cxn modelId="{6C3AF554-3F1F-433F-8C80-1EEAD6D33C43}" type="presParOf" srcId="{DE5375F2-3159-436C-986F-CF182408C32C}" destId="{FCFEAC42-753F-459B-91D6-6B91D5C8C0A0}" srcOrd="7" destOrd="0" presId="urn:microsoft.com/office/officeart/2005/8/layout/list1"/>
    <dgm:cxn modelId="{995EE04E-E128-482E-B2C0-74A17C09A894}" type="presParOf" srcId="{DE5375F2-3159-436C-986F-CF182408C32C}" destId="{80E8053A-DD59-4CDA-AA6C-80A1DECB3739}" srcOrd="8" destOrd="0" presId="urn:microsoft.com/office/officeart/2005/8/layout/list1"/>
    <dgm:cxn modelId="{CD8C2285-DFA1-4BB7-BA5A-AB1B48B96EDC}" type="presParOf" srcId="{80E8053A-DD59-4CDA-AA6C-80A1DECB3739}" destId="{055904DE-F712-4B6D-BD62-51FEBE8F9466}" srcOrd="0" destOrd="0" presId="urn:microsoft.com/office/officeart/2005/8/layout/list1"/>
    <dgm:cxn modelId="{31FCE764-A008-4713-8D12-3E4D784A135E}" type="presParOf" srcId="{80E8053A-DD59-4CDA-AA6C-80A1DECB3739}" destId="{6FED058B-B0C4-4935-BF71-37C3F27277C5}" srcOrd="1" destOrd="0" presId="urn:microsoft.com/office/officeart/2005/8/layout/list1"/>
    <dgm:cxn modelId="{CB0F1FA1-B347-48A6-9E5D-3793ACCFD939}" type="presParOf" srcId="{DE5375F2-3159-436C-986F-CF182408C32C}" destId="{6EF97EA6-A0E6-47A8-B9A0-C137C8FC51CD}" srcOrd="9" destOrd="0" presId="urn:microsoft.com/office/officeart/2005/8/layout/list1"/>
    <dgm:cxn modelId="{2C1CF18F-D6A2-4AF2-B199-D95B0668E51A}" type="presParOf" srcId="{DE5375F2-3159-436C-986F-CF182408C32C}" destId="{1A5554FF-17C6-4EBA-AA96-8E479F5C629D}" srcOrd="10" destOrd="0" presId="urn:microsoft.com/office/officeart/2005/8/layout/list1"/>
    <dgm:cxn modelId="{83AB2F67-0BF6-483B-852B-17C1EA683544}" type="presParOf" srcId="{DE5375F2-3159-436C-986F-CF182408C32C}" destId="{531A3880-1F94-4CCA-9B38-37F927EF6335}" srcOrd="11" destOrd="0" presId="urn:microsoft.com/office/officeart/2005/8/layout/list1"/>
    <dgm:cxn modelId="{9BA0E776-7EB7-4783-8561-5B107BE3FB4A}" type="presParOf" srcId="{DE5375F2-3159-436C-986F-CF182408C32C}" destId="{CBD12C9E-29BF-4E63-A2B5-348F6CF5BC9D}" srcOrd="12" destOrd="0" presId="urn:microsoft.com/office/officeart/2005/8/layout/list1"/>
    <dgm:cxn modelId="{42C170B3-828D-4F6A-9793-BE1CDD329A97}" type="presParOf" srcId="{CBD12C9E-29BF-4E63-A2B5-348F6CF5BC9D}" destId="{8D063F94-D661-49F3-A783-3DB03D0C7579}" srcOrd="0" destOrd="0" presId="urn:microsoft.com/office/officeart/2005/8/layout/list1"/>
    <dgm:cxn modelId="{03101788-535B-4796-BD59-03DDC8868842}" type="presParOf" srcId="{CBD12C9E-29BF-4E63-A2B5-348F6CF5BC9D}" destId="{23217143-EE5D-4251-82DF-7982990EABF4}" srcOrd="1" destOrd="0" presId="urn:microsoft.com/office/officeart/2005/8/layout/list1"/>
    <dgm:cxn modelId="{5A11F52D-9B0B-41B3-9D98-9673AC868C0A}" type="presParOf" srcId="{DE5375F2-3159-436C-986F-CF182408C32C}" destId="{06D770A1-A827-4769-B181-14AA76526816}" srcOrd="13" destOrd="0" presId="urn:microsoft.com/office/officeart/2005/8/layout/list1"/>
    <dgm:cxn modelId="{AFD93E8E-1134-45A8-B14F-955FCEE5A9D1}" type="presParOf" srcId="{DE5375F2-3159-436C-986F-CF182408C32C}" destId="{1D71F097-6E62-46BF-B126-9A21005EA73B}" srcOrd="14" destOrd="0" presId="urn:microsoft.com/office/officeart/2005/8/layout/list1"/>
    <dgm:cxn modelId="{261B043E-3A7F-451D-B77F-E88671845A2F}" type="presParOf" srcId="{DE5375F2-3159-436C-986F-CF182408C32C}" destId="{374050B0-8709-4A7A-9919-4047F69C5D76}" srcOrd="15" destOrd="0" presId="urn:microsoft.com/office/officeart/2005/8/layout/list1"/>
    <dgm:cxn modelId="{FE5E5BD2-397E-49AE-85E7-DCD0D9548DA9}" type="presParOf" srcId="{DE5375F2-3159-436C-986F-CF182408C32C}" destId="{20814784-30E4-41D5-A4D0-75FF1D9CA62C}" srcOrd="16" destOrd="0" presId="urn:microsoft.com/office/officeart/2005/8/layout/list1"/>
    <dgm:cxn modelId="{777FF91A-CF83-4CBC-ADA5-35A69C89F958}" type="presParOf" srcId="{20814784-30E4-41D5-A4D0-75FF1D9CA62C}" destId="{E951A627-A112-4D51-9099-5144A43D6606}" srcOrd="0" destOrd="0" presId="urn:microsoft.com/office/officeart/2005/8/layout/list1"/>
    <dgm:cxn modelId="{FEF2A23F-7701-41ED-950E-42D620703FCB}" type="presParOf" srcId="{20814784-30E4-41D5-A4D0-75FF1D9CA62C}" destId="{CF9D1426-52AC-449E-BB37-3823652C72EA}" srcOrd="1" destOrd="0" presId="urn:microsoft.com/office/officeart/2005/8/layout/list1"/>
    <dgm:cxn modelId="{EAC23E85-98B5-46C3-9753-B9AB739215DA}" type="presParOf" srcId="{DE5375F2-3159-436C-986F-CF182408C32C}" destId="{9289454D-96A3-415D-AB1E-1C1FEE2CFB71}" srcOrd="17" destOrd="0" presId="urn:microsoft.com/office/officeart/2005/8/layout/list1"/>
    <dgm:cxn modelId="{9554533D-D4B1-4966-A16B-5EC1FBAE085D}" type="presParOf" srcId="{DE5375F2-3159-436C-986F-CF182408C32C}" destId="{BBC4D624-62AA-439B-9BA4-23A0106981A0}" srcOrd="18" destOrd="0" presId="urn:microsoft.com/office/officeart/2005/8/layout/list1"/>
    <dgm:cxn modelId="{4A89BCD8-187E-4704-951C-6251EA3D61CE}" type="presParOf" srcId="{DE5375F2-3159-436C-986F-CF182408C32C}" destId="{5A3025FA-68B6-4C12-89ED-46083AF6FBAB}" srcOrd="19" destOrd="0" presId="urn:microsoft.com/office/officeart/2005/8/layout/list1"/>
    <dgm:cxn modelId="{49A05DEF-2FE3-43F2-A349-FE4C23B2D4A9}" type="presParOf" srcId="{DE5375F2-3159-436C-986F-CF182408C32C}" destId="{3B8FED58-1E7D-4994-8AE2-9C32A1D88023}" srcOrd="20" destOrd="0" presId="urn:microsoft.com/office/officeart/2005/8/layout/list1"/>
    <dgm:cxn modelId="{D11B9972-FDFC-4D13-9603-A921E3F05BC1}" type="presParOf" srcId="{3B8FED58-1E7D-4994-8AE2-9C32A1D88023}" destId="{D23CFFEA-E626-4E32-B018-4874A46F66BB}" srcOrd="0" destOrd="0" presId="urn:microsoft.com/office/officeart/2005/8/layout/list1"/>
    <dgm:cxn modelId="{A93AB5EB-8031-4CD1-9898-94D1D0527350}" type="presParOf" srcId="{3B8FED58-1E7D-4994-8AE2-9C32A1D88023}" destId="{281F7D4D-3332-46FB-A57A-4D2A8E93B431}" srcOrd="1" destOrd="0" presId="urn:microsoft.com/office/officeart/2005/8/layout/list1"/>
    <dgm:cxn modelId="{82FFD8C9-3119-4014-A990-FFB2A77BB8F5}" type="presParOf" srcId="{DE5375F2-3159-436C-986F-CF182408C32C}" destId="{EC50B38C-C987-4186-9DE4-A5D0B2D38113}" srcOrd="21" destOrd="0" presId="urn:microsoft.com/office/officeart/2005/8/layout/list1"/>
    <dgm:cxn modelId="{A51F5A25-E569-4316-90FD-6B1A1A09A780}" type="presParOf" srcId="{DE5375F2-3159-436C-986F-CF182408C32C}" destId="{6CA142B3-9D95-4602-B104-78CB0726D151}" srcOrd="2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90593B-8854-48BC-B5D4-EB86F2A6DF66}"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E38281B5-4D75-41EA-B785-A54B868B184F}">
      <dgm:prSet/>
      <dgm:spPr/>
      <dgm:t>
        <a:bodyPr/>
        <a:lstStyle/>
        <a:p>
          <a:r>
            <a:rPr lang="en-US"/>
            <a:t>Data collection was done by requesting data from the SpaceX API.</a:t>
          </a:r>
        </a:p>
      </dgm:t>
    </dgm:pt>
    <dgm:pt modelId="{F9755672-9FE6-48EA-9F1A-4BB3AB0DEC8E}" type="parTrans" cxnId="{2FE94350-4F99-496D-A232-337109CDC9B7}">
      <dgm:prSet/>
      <dgm:spPr/>
      <dgm:t>
        <a:bodyPr/>
        <a:lstStyle/>
        <a:p>
          <a:endParaRPr lang="en-US"/>
        </a:p>
      </dgm:t>
    </dgm:pt>
    <dgm:pt modelId="{7CC33AD4-A93F-49CF-BEC1-6C4D8A7EF314}" type="sibTrans" cxnId="{2FE94350-4F99-496D-A232-337109CDC9B7}">
      <dgm:prSet/>
      <dgm:spPr/>
      <dgm:t>
        <a:bodyPr/>
        <a:lstStyle/>
        <a:p>
          <a:endParaRPr lang="en-US"/>
        </a:p>
      </dgm:t>
    </dgm:pt>
    <dgm:pt modelId="{21866468-5018-45A8-8770-34FAC25C4539}">
      <dgm:prSet/>
      <dgm:spPr/>
      <dgm:t>
        <a:bodyPr/>
        <a:lstStyle/>
        <a:p>
          <a:r>
            <a:rPr lang="en-US"/>
            <a:t>Transform the response into a Json using .json() and inturn normalize into a pandas dataframe</a:t>
          </a:r>
        </a:p>
      </dgm:t>
    </dgm:pt>
    <dgm:pt modelId="{302A31B2-0770-4BC4-965E-228BDD142CB4}" type="parTrans" cxnId="{EA3459C6-D7D3-46F4-8575-0B88E62C86C3}">
      <dgm:prSet/>
      <dgm:spPr/>
      <dgm:t>
        <a:bodyPr/>
        <a:lstStyle/>
        <a:p>
          <a:endParaRPr lang="en-US"/>
        </a:p>
      </dgm:t>
    </dgm:pt>
    <dgm:pt modelId="{9E7F0A77-ADDF-480E-8C43-F5EFFD9F835B}" type="sibTrans" cxnId="{EA3459C6-D7D3-46F4-8575-0B88E62C86C3}">
      <dgm:prSet/>
      <dgm:spPr/>
      <dgm:t>
        <a:bodyPr/>
        <a:lstStyle/>
        <a:p>
          <a:endParaRPr lang="en-US"/>
        </a:p>
      </dgm:t>
    </dgm:pt>
    <dgm:pt modelId="{3F866872-8B87-42B6-9D04-1F75088D2550}">
      <dgm:prSet/>
      <dgm:spPr/>
      <dgm:t>
        <a:bodyPr/>
        <a:lstStyle/>
        <a:p>
          <a:r>
            <a:rPr lang="en-US"/>
            <a:t>Cleaned the data; replaced missing values for mean values.</a:t>
          </a:r>
        </a:p>
      </dgm:t>
    </dgm:pt>
    <dgm:pt modelId="{72B64B41-4D34-403F-88A8-05E2883D6D0F}" type="parTrans" cxnId="{4A828371-E400-47D9-AB09-E59911170E17}">
      <dgm:prSet/>
      <dgm:spPr/>
      <dgm:t>
        <a:bodyPr/>
        <a:lstStyle/>
        <a:p>
          <a:endParaRPr lang="en-US"/>
        </a:p>
      </dgm:t>
    </dgm:pt>
    <dgm:pt modelId="{148F361E-4060-49B0-ABBC-8EBB0CEC6182}" type="sibTrans" cxnId="{4A828371-E400-47D9-AB09-E59911170E17}">
      <dgm:prSet/>
      <dgm:spPr/>
      <dgm:t>
        <a:bodyPr/>
        <a:lstStyle/>
        <a:p>
          <a:endParaRPr lang="en-US"/>
        </a:p>
      </dgm:t>
    </dgm:pt>
    <dgm:pt modelId="{183BE204-A178-4918-A802-48B615ECFD35}">
      <dgm:prSet/>
      <dgm:spPr/>
      <dgm:t>
        <a:bodyPr/>
        <a:lstStyle/>
        <a:p>
          <a:r>
            <a:rPr lang="en-US"/>
            <a:t>Webscraping Wikipedia for Falcon 9 launch history with BeautifulSoup</a:t>
          </a:r>
        </a:p>
      </dgm:t>
    </dgm:pt>
    <dgm:pt modelId="{7D5612AD-ECA1-4790-AC43-36B98D8D6D69}" type="parTrans" cxnId="{D0D5D9EC-6B44-4F59-82D8-EA59A0C5D9FF}">
      <dgm:prSet/>
      <dgm:spPr/>
      <dgm:t>
        <a:bodyPr/>
        <a:lstStyle/>
        <a:p>
          <a:endParaRPr lang="en-US"/>
        </a:p>
      </dgm:t>
    </dgm:pt>
    <dgm:pt modelId="{5477AC99-0D86-4045-AAF0-5B0324B80245}" type="sibTrans" cxnId="{D0D5D9EC-6B44-4F59-82D8-EA59A0C5D9FF}">
      <dgm:prSet/>
      <dgm:spPr/>
      <dgm:t>
        <a:bodyPr/>
        <a:lstStyle/>
        <a:p>
          <a:endParaRPr lang="en-US"/>
        </a:p>
      </dgm:t>
    </dgm:pt>
    <dgm:pt modelId="{D2CF2E03-4A28-468A-9DF9-FC4AB58E402F}">
      <dgm:prSet/>
      <dgm:spPr/>
      <dgm:t>
        <a:bodyPr/>
        <a:lstStyle/>
        <a:p>
          <a:r>
            <a:rPr lang="en-US"/>
            <a:t>Extract as HTML table, parse the table and convert to Pandas Dataframe. </a:t>
          </a:r>
        </a:p>
      </dgm:t>
    </dgm:pt>
    <dgm:pt modelId="{ACD977C5-4D61-4740-8BF7-886E04542715}" type="parTrans" cxnId="{4AF4CDAA-5EC0-47A0-B752-8C4CACB28830}">
      <dgm:prSet/>
      <dgm:spPr/>
      <dgm:t>
        <a:bodyPr/>
        <a:lstStyle/>
        <a:p>
          <a:endParaRPr lang="en-US"/>
        </a:p>
      </dgm:t>
    </dgm:pt>
    <dgm:pt modelId="{A3B38F9A-BEEE-4556-B7A9-C275D009EC7C}" type="sibTrans" cxnId="{4AF4CDAA-5EC0-47A0-B752-8C4CACB28830}">
      <dgm:prSet/>
      <dgm:spPr/>
      <dgm:t>
        <a:bodyPr/>
        <a:lstStyle/>
        <a:p>
          <a:endParaRPr lang="en-US"/>
        </a:p>
      </dgm:t>
    </dgm:pt>
    <dgm:pt modelId="{0141050A-7312-4C34-A64F-31211974712D}" type="pres">
      <dgm:prSet presAssocID="{9290593B-8854-48BC-B5D4-EB86F2A6DF66}" presName="linear" presStyleCnt="0">
        <dgm:presLayoutVars>
          <dgm:animLvl val="lvl"/>
          <dgm:resizeHandles val="exact"/>
        </dgm:presLayoutVars>
      </dgm:prSet>
      <dgm:spPr/>
    </dgm:pt>
    <dgm:pt modelId="{20BA7A06-4EE5-4334-A43E-AD67FCDA3985}" type="pres">
      <dgm:prSet presAssocID="{E38281B5-4D75-41EA-B785-A54B868B184F}" presName="parentText" presStyleLbl="node1" presStyleIdx="0" presStyleCnt="5">
        <dgm:presLayoutVars>
          <dgm:chMax val="0"/>
          <dgm:bulletEnabled val="1"/>
        </dgm:presLayoutVars>
      </dgm:prSet>
      <dgm:spPr/>
    </dgm:pt>
    <dgm:pt modelId="{050B0F93-CCB7-4991-8082-F4A0D10D576E}" type="pres">
      <dgm:prSet presAssocID="{7CC33AD4-A93F-49CF-BEC1-6C4D8A7EF314}" presName="spacer" presStyleCnt="0"/>
      <dgm:spPr/>
    </dgm:pt>
    <dgm:pt modelId="{3DAA7BE6-AC75-488A-9DA8-F9AC9F68102A}" type="pres">
      <dgm:prSet presAssocID="{21866468-5018-45A8-8770-34FAC25C4539}" presName="parentText" presStyleLbl="node1" presStyleIdx="1" presStyleCnt="5">
        <dgm:presLayoutVars>
          <dgm:chMax val="0"/>
          <dgm:bulletEnabled val="1"/>
        </dgm:presLayoutVars>
      </dgm:prSet>
      <dgm:spPr/>
    </dgm:pt>
    <dgm:pt modelId="{4A0F8DBB-F6C8-4397-8F77-EE62FDEF47D4}" type="pres">
      <dgm:prSet presAssocID="{9E7F0A77-ADDF-480E-8C43-F5EFFD9F835B}" presName="spacer" presStyleCnt="0"/>
      <dgm:spPr/>
    </dgm:pt>
    <dgm:pt modelId="{1ECF7CCE-71BD-4EB8-B353-C75B577EB1F8}" type="pres">
      <dgm:prSet presAssocID="{3F866872-8B87-42B6-9D04-1F75088D2550}" presName="parentText" presStyleLbl="node1" presStyleIdx="2" presStyleCnt="5">
        <dgm:presLayoutVars>
          <dgm:chMax val="0"/>
          <dgm:bulletEnabled val="1"/>
        </dgm:presLayoutVars>
      </dgm:prSet>
      <dgm:spPr/>
    </dgm:pt>
    <dgm:pt modelId="{B51674EF-29A9-4323-B6AB-12B3458D93FF}" type="pres">
      <dgm:prSet presAssocID="{148F361E-4060-49B0-ABBC-8EBB0CEC6182}" presName="spacer" presStyleCnt="0"/>
      <dgm:spPr/>
    </dgm:pt>
    <dgm:pt modelId="{EF042FBB-A220-4B2C-A642-4BE270E5B62F}" type="pres">
      <dgm:prSet presAssocID="{183BE204-A178-4918-A802-48B615ECFD35}" presName="parentText" presStyleLbl="node1" presStyleIdx="3" presStyleCnt="5">
        <dgm:presLayoutVars>
          <dgm:chMax val="0"/>
          <dgm:bulletEnabled val="1"/>
        </dgm:presLayoutVars>
      </dgm:prSet>
      <dgm:spPr/>
    </dgm:pt>
    <dgm:pt modelId="{09DC8B98-E813-4D43-BCE8-61A8BE221A87}" type="pres">
      <dgm:prSet presAssocID="{5477AC99-0D86-4045-AAF0-5B0324B80245}" presName="spacer" presStyleCnt="0"/>
      <dgm:spPr/>
    </dgm:pt>
    <dgm:pt modelId="{84427D4E-FBD8-4097-BD3E-AF175B9F02E3}" type="pres">
      <dgm:prSet presAssocID="{D2CF2E03-4A28-468A-9DF9-FC4AB58E402F}" presName="parentText" presStyleLbl="node1" presStyleIdx="4" presStyleCnt="5">
        <dgm:presLayoutVars>
          <dgm:chMax val="0"/>
          <dgm:bulletEnabled val="1"/>
        </dgm:presLayoutVars>
      </dgm:prSet>
      <dgm:spPr/>
    </dgm:pt>
  </dgm:ptLst>
  <dgm:cxnLst>
    <dgm:cxn modelId="{2FE94350-4F99-496D-A232-337109CDC9B7}" srcId="{9290593B-8854-48BC-B5D4-EB86F2A6DF66}" destId="{E38281B5-4D75-41EA-B785-A54B868B184F}" srcOrd="0" destOrd="0" parTransId="{F9755672-9FE6-48EA-9F1A-4BB3AB0DEC8E}" sibTransId="{7CC33AD4-A93F-49CF-BEC1-6C4D8A7EF314}"/>
    <dgm:cxn modelId="{5A1A1B71-696E-4E9B-942D-D6C8F08CFEEA}" type="presOf" srcId="{21866468-5018-45A8-8770-34FAC25C4539}" destId="{3DAA7BE6-AC75-488A-9DA8-F9AC9F68102A}" srcOrd="0" destOrd="0" presId="urn:microsoft.com/office/officeart/2005/8/layout/vList2"/>
    <dgm:cxn modelId="{4A828371-E400-47D9-AB09-E59911170E17}" srcId="{9290593B-8854-48BC-B5D4-EB86F2A6DF66}" destId="{3F866872-8B87-42B6-9D04-1F75088D2550}" srcOrd="2" destOrd="0" parTransId="{72B64B41-4D34-403F-88A8-05E2883D6D0F}" sibTransId="{148F361E-4060-49B0-ABBC-8EBB0CEC6182}"/>
    <dgm:cxn modelId="{2815FA80-57ED-4E0C-BFB4-8C27A05208E8}" type="presOf" srcId="{183BE204-A178-4918-A802-48B615ECFD35}" destId="{EF042FBB-A220-4B2C-A642-4BE270E5B62F}" srcOrd="0" destOrd="0" presId="urn:microsoft.com/office/officeart/2005/8/layout/vList2"/>
    <dgm:cxn modelId="{401EB288-3CA9-48BE-9E4C-504FDC6EBBF9}" type="presOf" srcId="{9290593B-8854-48BC-B5D4-EB86F2A6DF66}" destId="{0141050A-7312-4C34-A64F-31211974712D}" srcOrd="0" destOrd="0" presId="urn:microsoft.com/office/officeart/2005/8/layout/vList2"/>
    <dgm:cxn modelId="{4AF4CDAA-5EC0-47A0-B752-8C4CACB28830}" srcId="{9290593B-8854-48BC-B5D4-EB86F2A6DF66}" destId="{D2CF2E03-4A28-468A-9DF9-FC4AB58E402F}" srcOrd="4" destOrd="0" parTransId="{ACD977C5-4D61-4740-8BF7-886E04542715}" sibTransId="{A3B38F9A-BEEE-4556-B7A9-C275D009EC7C}"/>
    <dgm:cxn modelId="{48EF62B1-163A-4CC5-BA87-3E4E7663A7E5}" type="presOf" srcId="{E38281B5-4D75-41EA-B785-A54B868B184F}" destId="{20BA7A06-4EE5-4334-A43E-AD67FCDA3985}" srcOrd="0" destOrd="0" presId="urn:microsoft.com/office/officeart/2005/8/layout/vList2"/>
    <dgm:cxn modelId="{EA3459C6-D7D3-46F4-8575-0B88E62C86C3}" srcId="{9290593B-8854-48BC-B5D4-EB86F2A6DF66}" destId="{21866468-5018-45A8-8770-34FAC25C4539}" srcOrd="1" destOrd="0" parTransId="{302A31B2-0770-4BC4-965E-228BDD142CB4}" sibTransId="{9E7F0A77-ADDF-480E-8C43-F5EFFD9F835B}"/>
    <dgm:cxn modelId="{87A51CCE-F0F1-4B82-A50F-ACF34D56092D}" type="presOf" srcId="{D2CF2E03-4A28-468A-9DF9-FC4AB58E402F}" destId="{84427D4E-FBD8-4097-BD3E-AF175B9F02E3}" srcOrd="0" destOrd="0" presId="urn:microsoft.com/office/officeart/2005/8/layout/vList2"/>
    <dgm:cxn modelId="{96CBD7D7-29DE-4657-8270-A2413A03A08A}" type="presOf" srcId="{3F866872-8B87-42B6-9D04-1F75088D2550}" destId="{1ECF7CCE-71BD-4EB8-B353-C75B577EB1F8}" srcOrd="0" destOrd="0" presId="urn:microsoft.com/office/officeart/2005/8/layout/vList2"/>
    <dgm:cxn modelId="{D0D5D9EC-6B44-4F59-82D8-EA59A0C5D9FF}" srcId="{9290593B-8854-48BC-B5D4-EB86F2A6DF66}" destId="{183BE204-A178-4918-A802-48B615ECFD35}" srcOrd="3" destOrd="0" parTransId="{7D5612AD-ECA1-4790-AC43-36B98D8D6D69}" sibTransId="{5477AC99-0D86-4045-AAF0-5B0324B80245}"/>
    <dgm:cxn modelId="{66E57CD4-EEB1-427E-9E23-885D1F694684}" type="presParOf" srcId="{0141050A-7312-4C34-A64F-31211974712D}" destId="{20BA7A06-4EE5-4334-A43E-AD67FCDA3985}" srcOrd="0" destOrd="0" presId="urn:microsoft.com/office/officeart/2005/8/layout/vList2"/>
    <dgm:cxn modelId="{7331DA13-DD2D-424A-AD36-3A7FA4A18FB8}" type="presParOf" srcId="{0141050A-7312-4C34-A64F-31211974712D}" destId="{050B0F93-CCB7-4991-8082-F4A0D10D576E}" srcOrd="1" destOrd="0" presId="urn:microsoft.com/office/officeart/2005/8/layout/vList2"/>
    <dgm:cxn modelId="{16BE055F-8239-40C9-B89E-865F08EF3234}" type="presParOf" srcId="{0141050A-7312-4C34-A64F-31211974712D}" destId="{3DAA7BE6-AC75-488A-9DA8-F9AC9F68102A}" srcOrd="2" destOrd="0" presId="urn:microsoft.com/office/officeart/2005/8/layout/vList2"/>
    <dgm:cxn modelId="{669E853D-45EF-444B-83F4-EB8E19EFA567}" type="presParOf" srcId="{0141050A-7312-4C34-A64F-31211974712D}" destId="{4A0F8DBB-F6C8-4397-8F77-EE62FDEF47D4}" srcOrd="3" destOrd="0" presId="urn:microsoft.com/office/officeart/2005/8/layout/vList2"/>
    <dgm:cxn modelId="{7FA21B52-0D8B-462A-A5BF-49C946F38046}" type="presParOf" srcId="{0141050A-7312-4C34-A64F-31211974712D}" destId="{1ECF7CCE-71BD-4EB8-B353-C75B577EB1F8}" srcOrd="4" destOrd="0" presId="urn:microsoft.com/office/officeart/2005/8/layout/vList2"/>
    <dgm:cxn modelId="{FAE81847-97F5-4832-AAAE-822E163BE51E}" type="presParOf" srcId="{0141050A-7312-4C34-A64F-31211974712D}" destId="{B51674EF-29A9-4323-B6AB-12B3458D93FF}" srcOrd="5" destOrd="0" presId="urn:microsoft.com/office/officeart/2005/8/layout/vList2"/>
    <dgm:cxn modelId="{D9CBFA69-52CE-4EB6-B85F-BE932726816A}" type="presParOf" srcId="{0141050A-7312-4C34-A64F-31211974712D}" destId="{EF042FBB-A220-4B2C-A642-4BE270E5B62F}" srcOrd="6" destOrd="0" presId="urn:microsoft.com/office/officeart/2005/8/layout/vList2"/>
    <dgm:cxn modelId="{0E5FC697-7495-47E3-B139-1F13502C9C95}" type="presParOf" srcId="{0141050A-7312-4C34-A64F-31211974712D}" destId="{09DC8B98-E813-4D43-BCE8-61A8BE221A87}" srcOrd="7" destOrd="0" presId="urn:microsoft.com/office/officeart/2005/8/layout/vList2"/>
    <dgm:cxn modelId="{FFE7E0E2-436D-476A-BB32-408144586258}" type="presParOf" srcId="{0141050A-7312-4C34-A64F-31211974712D}" destId="{84427D4E-FBD8-4097-BD3E-AF175B9F02E3}"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30689D6-274A-45BC-B4B9-590F35C3C192}" type="doc">
      <dgm:prSet loTypeId="urn:microsoft.com/office/officeart/2005/8/layout/arrow2" loCatId="process" qsTypeId="urn:microsoft.com/office/officeart/2005/8/quickstyle/simple1" qsCatId="simple" csTypeId="urn:microsoft.com/office/officeart/2005/8/colors/accent1_2" csCatId="accent1" phldr="1"/>
      <dgm:spPr/>
    </dgm:pt>
    <dgm:pt modelId="{DF50E985-8F28-4B73-981A-C3D84DD4E851}">
      <dgm:prSet phldrT="[Tekst]"/>
      <dgm:spPr/>
      <dgm:t>
        <a:bodyPr/>
        <a:lstStyle/>
        <a:p>
          <a:r>
            <a:rPr lang="en-US" dirty="0"/>
            <a:t>API Response</a:t>
          </a:r>
        </a:p>
      </dgm:t>
    </dgm:pt>
    <dgm:pt modelId="{A40C35DF-B2F8-46A8-A2A9-F772E37691BE}" type="parTrans" cxnId="{C2FBFCDF-7443-47A7-825C-8806B227C0BD}">
      <dgm:prSet/>
      <dgm:spPr/>
      <dgm:t>
        <a:bodyPr/>
        <a:lstStyle/>
        <a:p>
          <a:endParaRPr lang="en-US"/>
        </a:p>
      </dgm:t>
    </dgm:pt>
    <dgm:pt modelId="{81762028-7BF8-4704-A349-E924A99BA076}" type="sibTrans" cxnId="{C2FBFCDF-7443-47A7-825C-8806B227C0BD}">
      <dgm:prSet/>
      <dgm:spPr/>
      <dgm:t>
        <a:bodyPr/>
        <a:lstStyle/>
        <a:p>
          <a:endParaRPr lang="en-US"/>
        </a:p>
      </dgm:t>
    </dgm:pt>
    <dgm:pt modelId="{A2DE128D-54CC-4226-9321-FC4EC44DA4EA}">
      <dgm:prSet phldrT="[Tekst]"/>
      <dgm:spPr/>
      <dgm:t>
        <a:bodyPr/>
        <a:lstStyle/>
        <a:p>
          <a:r>
            <a:rPr lang="en-US" dirty="0"/>
            <a:t>Response to JSON</a:t>
          </a:r>
        </a:p>
      </dgm:t>
    </dgm:pt>
    <dgm:pt modelId="{7B3CFFF8-04AC-4760-A2FD-6229AA1D2662}" type="parTrans" cxnId="{EE2591D5-F288-489F-8BC6-8CC4E15CE94E}">
      <dgm:prSet/>
      <dgm:spPr/>
      <dgm:t>
        <a:bodyPr/>
        <a:lstStyle/>
        <a:p>
          <a:endParaRPr lang="en-US"/>
        </a:p>
      </dgm:t>
    </dgm:pt>
    <dgm:pt modelId="{49CD71D0-1A57-4E7B-8B63-7FD6E3469ED1}" type="sibTrans" cxnId="{EE2591D5-F288-489F-8BC6-8CC4E15CE94E}">
      <dgm:prSet/>
      <dgm:spPr/>
      <dgm:t>
        <a:bodyPr/>
        <a:lstStyle/>
        <a:p>
          <a:endParaRPr lang="en-US"/>
        </a:p>
      </dgm:t>
    </dgm:pt>
    <dgm:pt modelId="{413E09E6-AECC-4DB6-B339-38E5DA426108}">
      <dgm:prSet phldrT="[Tekst]"/>
      <dgm:spPr/>
      <dgm:t>
        <a:bodyPr/>
        <a:lstStyle/>
        <a:p>
          <a:r>
            <a:rPr lang="en-US" dirty="0"/>
            <a:t>Filter </a:t>
          </a:r>
          <a:r>
            <a:rPr lang="en-US" dirty="0" err="1"/>
            <a:t>dataform</a:t>
          </a:r>
          <a:r>
            <a:rPr lang="en-US" dirty="0"/>
            <a:t> to CSV</a:t>
          </a:r>
        </a:p>
      </dgm:t>
    </dgm:pt>
    <dgm:pt modelId="{0C13CB9F-8E81-4E44-82B0-FD3640DE17E4}" type="parTrans" cxnId="{99514BA1-B0C2-4FFE-8726-304D9804AA74}">
      <dgm:prSet/>
      <dgm:spPr/>
      <dgm:t>
        <a:bodyPr/>
        <a:lstStyle/>
        <a:p>
          <a:endParaRPr lang="en-US"/>
        </a:p>
      </dgm:t>
    </dgm:pt>
    <dgm:pt modelId="{C615CF03-C0C8-4C23-A963-59E2B5E4B81E}" type="sibTrans" cxnId="{99514BA1-B0C2-4FFE-8726-304D9804AA74}">
      <dgm:prSet/>
      <dgm:spPr/>
      <dgm:t>
        <a:bodyPr/>
        <a:lstStyle/>
        <a:p>
          <a:endParaRPr lang="en-US"/>
        </a:p>
      </dgm:t>
    </dgm:pt>
    <dgm:pt modelId="{9B6839B4-0D76-46ED-A606-3B5F6389D053}">
      <dgm:prSet phldrT="[Tekst]"/>
      <dgm:spPr/>
      <dgm:t>
        <a:bodyPr/>
        <a:lstStyle/>
        <a:p>
          <a:r>
            <a:rPr lang="en-US" dirty="0"/>
            <a:t>Clean Data (IBM Functions</a:t>
          </a:r>
        </a:p>
      </dgm:t>
    </dgm:pt>
    <dgm:pt modelId="{8298645B-E5B6-4D21-B156-8EE58114ACD1}" type="parTrans" cxnId="{416AF9B3-74C5-4F21-BA9E-3CE7ABA6C0CF}">
      <dgm:prSet/>
      <dgm:spPr/>
      <dgm:t>
        <a:bodyPr/>
        <a:lstStyle/>
        <a:p>
          <a:endParaRPr lang="en-US"/>
        </a:p>
      </dgm:t>
    </dgm:pt>
    <dgm:pt modelId="{50ECB3A9-BD7D-4354-B0FD-64B2898CFE86}" type="sibTrans" cxnId="{416AF9B3-74C5-4F21-BA9E-3CE7ABA6C0CF}">
      <dgm:prSet/>
      <dgm:spPr/>
      <dgm:t>
        <a:bodyPr/>
        <a:lstStyle/>
        <a:p>
          <a:endParaRPr lang="en-US"/>
        </a:p>
      </dgm:t>
    </dgm:pt>
    <dgm:pt modelId="{7F844B84-4197-45BB-A2FE-7D8BEAA4656E}">
      <dgm:prSet phldrT="[Tekst]"/>
      <dgm:spPr/>
      <dgm:t>
        <a:bodyPr/>
        <a:lstStyle/>
        <a:p>
          <a:r>
            <a:rPr lang="en-US" dirty="0"/>
            <a:t>List to </a:t>
          </a:r>
          <a:r>
            <a:rPr lang="en-US" dirty="0" err="1"/>
            <a:t>Dataframe</a:t>
          </a:r>
          <a:endParaRPr lang="en-US" dirty="0"/>
        </a:p>
      </dgm:t>
    </dgm:pt>
    <dgm:pt modelId="{9D669C27-330B-473D-91A1-5E4794C1274D}" type="parTrans" cxnId="{D83F68C2-B646-468F-B87A-2E987B10008D}">
      <dgm:prSet/>
      <dgm:spPr/>
      <dgm:t>
        <a:bodyPr/>
        <a:lstStyle/>
        <a:p>
          <a:endParaRPr lang="en-US"/>
        </a:p>
      </dgm:t>
    </dgm:pt>
    <dgm:pt modelId="{77858EEC-3280-4327-829C-98B2C4A9A4E2}" type="sibTrans" cxnId="{D83F68C2-B646-468F-B87A-2E987B10008D}">
      <dgm:prSet/>
      <dgm:spPr/>
      <dgm:t>
        <a:bodyPr/>
        <a:lstStyle/>
        <a:p>
          <a:endParaRPr lang="en-US"/>
        </a:p>
      </dgm:t>
    </dgm:pt>
    <dgm:pt modelId="{05A3FA61-F734-4B5D-8A14-2101AB3BA0A5}" type="pres">
      <dgm:prSet presAssocID="{F30689D6-274A-45BC-B4B9-590F35C3C192}" presName="arrowDiagram" presStyleCnt="0">
        <dgm:presLayoutVars>
          <dgm:chMax val="5"/>
          <dgm:dir/>
          <dgm:resizeHandles val="exact"/>
        </dgm:presLayoutVars>
      </dgm:prSet>
      <dgm:spPr/>
    </dgm:pt>
    <dgm:pt modelId="{4869E7F1-70C7-447A-9C8F-EDFF5EF67BCB}" type="pres">
      <dgm:prSet presAssocID="{F30689D6-274A-45BC-B4B9-590F35C3C192}" presName="arrow" presStyleLbl="bgShp" presStyleIdx="0" presStyleCnt="1" custLinFactNeighborX="847" custLinFactNeighborY="0"/>
      <dgm:spPr/>
    </dgm:pt>
    <dgm:pt modelId="{77BE3003-2F09-4E2C-A606-611276D591D5}" type="pres">
      <dgm:prSet presAssocID="{F30689D6-274A-45BC-B4B9-590F35C3C192}" presName="arrowDiagram5" presStyleCnt="0"/>
      <dgm:spPr/>
    </dgm:pt>
    <dgm:pt modelId="{89283DBB-D10B-438A-BF0E-75435D5A3154}" type="pres">
      <dgm:prSet presAssocID="{DF50E985-8F28-4B73-981A-C3D84DD4E851}" presName="bullet5a" presStyleLbl="node1" presStyleIdx="0" presStyleCnt="5"/>
      <dgm:spPr/>
    </dgm:pt>
    <dgm:pt modelId="{9FD42CBF-3EDD-499F-9435-BC8D9A47AA7A}" type="pres">
      <dgm:prSet presAssocID="{DF50E985-8F28-4B73-981A-C3D84DD4E851}" presName="textBox5a" presStyleLbl="revTx" presStyleIdx="0" presStyleCnt="5">
        <dgm:presLayoutVars>
          <dgm:bulletEnabled val="1"/>
        </dgm:presLayoutVars>
      </dgm:prSet>
      <dgm:spPr/>
    </dgm:pt>
    <dgm:pt modelId="{57CED906-BBA1-4C71-ABD8-16A2BB8A0748}" type="pres">
      <dgm:prSet presAssocID="{A2DE128D-54CC-4226-9321-FC4EC44DA4EA}" presName="bullet5b" presStyleLbl="node1" presStyleIdx="1" presStyleCnt="5"/>
      <dgm:spPr/>
    </dgm:pt>
    <dgm:pt modelId="{1B3485AE-E0ED-453F-97E9-085EDE7978BB}" type="pres">
      <dgm:prSet presAssocID="{A2DE128D-54CC-4226-9321-FC4EC44DA4EA}" presName="textBox5b" presStyleLbl="revTx" presStyleIdx="1" presStyleCnt="5">
        <dgm:presLayoutVars>
          <dgm:bulletEnabled val="1"/>
        </dgm:presLayoutVars>
      </dgm:prSet>
      <dgm:spPr/>
    </dgm:pt>
    <dgm:pt modelId="{657B6466-3994-4EF9-81DA-22D6606DAAE1}" type="pres">
      <dgm:prSet presAssocID="{9B6839B4-0D76-46ED-A606-3B5F6389D053}" presName="bullet5c" presStyleLbl="node1" presStyleIdx="2" presStyleCnt="5"/>
      <dgm:spPr/>
    </dgm:pt>
    <dgm:pt modelId="{E309EF27-1A9F-4F28-BFA3-0BA5B628F09B}" type="pres">
      <dgm:prSet presAssocID="{9B6839B4-0D76-46ED-A606-3B5F6389D053}" presName="textBox5c" presStyleLbl="revTx" presStyleIdx="2" presStyleCnt="5">
        <dgm:presLayoutVars>
          <dgm:bulletEnabled val="1"/>
        </dgm:presLayoutVars>
      </dgm:prSet>
      <dgm:spPr/>
    </dgm:pt>
    <dgm:pt modelId="{3AA10A41-5D66-4A99-9859-1CFAE7C213A6}" type="pres">
      <dgm:prSet presAssocID="{7F844B84-4197-45BB-A2FE-7D8BEAA4656E}" presName="bullet5d" presStyleLbl="node1" presStyleIdx="3" presStyleCnt="5"/>
      <dgm:spPr/>
    </dgm:pt>
    <dgm:pt modelId="{718E3AE6-897E-4E85-94A4-988AD1620C65}" type="pres">
      <dgm:prSet presAssocID="{7F844B84-4197-45BB-A2FE-7D8BEAA4656E}" presName="textBox5d" presStyleLbl="revTx" presStyleIdx="3" presStyleCnt="5">
        <dgm:presLayoutVars>
          <dgm:bulletEnabled val="1"/>
        </dgm:presLayoutVars>
      </dgm:prSet>
      <dgm:spPr/>
    </dgm:pt>
    <dgm:pt modelId="{D2DB0A99-2F79-45EB-BCC6-D401AAC6A75D}" type="pres">
      <dgm:prSet presAssocID="{413E09E6-AECC-4DB6-B339-38E5DA426108}" presName="bullet5e" presStyleLbl="node1" presStyleIdx="4" presStyleCnt="5"/>
      <dgm:spPr/>
    </dgm:pt>
    <dgm:pt modelId="{7BD646DE-6795-45FC-8214-BAB0F6E9AD05}" type="pres">
      <dgm:prSet presAssocID="{413E09E6-AECC-4DB6-B339-38E5DA426108}" presName="textBox5e" presStyleLbl="revTx" presStyleIdx="4" presStyleCnt="5">
        <dgm:presLayoutVars>
          <dgm:bulletEnabled val="1"/>
        </dgm:presLayoutVars>
      </dgm:prSet>
      <dgm:spPr/>
    </dgm:pt>
  </dgm:ptLst>
  <dgm:cxnLst>
    <dgm:cxn modelId="{EDDBA500-B1CE-466F-AF41-91BA4EB342FA}" type="presOf" srcId="{A2DE128D-54CC-4226-9321-FC4EC44DA4EA}" destId="{1B3485AE-E0ED-453F-97E9-085EDE7978BB}" srcOrd="0" destOrd="0" presId="urn:microsoft.com/office/officeart/2005/8/layout/arrow2"/>
    <dgm:cxn modelId="{EFC14939-F321-4895-B5ED-9F41430DCC25}" type="presOf" srcId="{F30689D6-274A-45BC-B4B9-590F35C3C192}" destId="{05A3FA61-F734-4B5D-8A14-2101AB3BA0A5}" srcOrd="0" destOrd="0" presId="urn:microsoft.com/office/officeart/2005/8/layout/arrow2"/>
    <dgm:cxn modelId="{91BE5645-8121-4D2C-A43D-5A9F5D4FF176}" type="presOf" srcId="{9B6839B4-0D76-46ED-A606-3B5F6389D053}" destId="{E309EF27-1A9F-4F28-BFA3-0BA5B628F09B}" srcOrd="0" destOrd="0" presId="urn:microsoft.com/office/officeart/2005/8/layout/arrow2"/>
    <dgm:cxn modelId="{47922A4C-2D7C-4197-A315-50B48CBDF785}" type="presOf" srcId="{DF50E985-8F28-4B73-981A-C3D84DD4E851}" destId="{9FD42CBF-3EDD-499F-9435-BC8D9A47AA7A}" srcOrd="0" destOrd="0" presId="urn:microsoft.com/office/officeart/2005/8/layout/arrow2"/>
    <dgm:cxn modelId="{C9BCEF6D-ABE0-43D5-9FB1-85BFE210A784}" type="presOf" srcId="{413E09E6-AECC-4DB6-B339-38E5DA426108}" destId="{7BD646DE-6795-45FC-8214-BAB0F6E9AD05}" srcOrd="0" destOrd="0" presId="urn:microsoft.com/office/officeart/2005/8/layout/arrow2"/>
    <dgm:cxn modelId="{4F8E298C-754D-49E9-9C70-ACFF931578A0}" type="presOf" srcId="{7F844B84-4197-45BB-A2FE-7D8BEAA4656E}" destId="{718E3AE6-897E-4E85-94A4-988AD1620C65}" srcOrd="0" destOrd="0" presId="urn:microsoft.com/office/officeart/2005/8/layout/arrow2"/>
    <dgm:cxn modelId="{99514BA1-B0C2-4FFE-8726-304D9804AA74}" srcId="{F30689D6-274A-45BC-B4B9-590F35C3C192}" destId="{413E09E6-AECC-4DB6-B339-38E5DA426108}" srcOrd="4" destOrd="0" parTransId="{0C13CB9F-8E81-4E44-82B0-FD3640DE17E4}" sibTransId="{C615CF03-C0C8-4C23-A963-59E2B5E4B81E}"/>
    <dgm:cxn modelId="{416AF9B3-74C5-4F21-BA9E-3CE7ABA6C0CF}" srcId="{F30689D6-274A-45BC-B4B9-590F35C3C192}" destId="{9B6839B4-0D76-46ED-A606-3B5F6389D053}" srcOrd="2" destOrd="0" parTransId="{8298645B-E5B6-4D21-B156-8EE58114ACD1}" sibTransId="{50ECB3A9-BD7D-4354-B0FD-64B2898CFE86}"/>
    <dgm:cxn modelId="{D83F68C2-B646-468F-B87A-2E987B10008D}" srcId="{F30689D6-274A-45BC-B4B9-590F35C3C192}" destId="{7F844B84-4197-45BB-A2FE-7D8BEAA4656E}" srcOrd="3" destOrd="0" parTransId="{9D669C27-330B-473D-91A1-5E4794C1274D}" sibTransId="{77858EEC-3280-4327-829C-98B2C4A9A4E2}"/>
    <dgm:cxn modelId="{EE2591D5-F288-489F-8BC6-8CC4E15CE94E}" srcId="{F30689D6-274A-45BC-B4B9-590F35C3C192}" destId="{A2DE128D-54CC-4226-9321-FC4EC44DA4EA}" srcOrd="1" destOrd="0" parTransId="{7B3CFFF8-04AC-4760-A2FD-6229AA1D2662}" sibTransId="{49CD71D0-1A57-4E7B-8B63-7FD6E3469ED1}"/>
    <dgm:cxn modelId="{C2FBFCDF-7443-47A7-825C-8806B227C0BD}" srcId="{F30689D6-274A-45BC-B4B9-590F35C3C192}" destId="{DF50E985-8F28-4B73-981A-C3D84DD4E851}" srcOrd="0" destOrd="0" parTransId="{A40C35DF-B2F8-46A8-A2A9-F772E37691BE}" sibTransId="{81762028-7BF8-4704-A349-E924A99BA076}"/>
    <dgm:cxn modelId="{4FFE9C89-DAE3-4DC3-ADE7-F6F5DCD21EDA}" type="presParOf" srcId="{05A3FA61-F734-4B5D-8A14-2101AB3BA0A5}" destId="{4869E7F1-70C7-447A-9C8F-EDFF5EF67BCB}" srcOrd="0" destOrd="0" presId="urn:microsoft.com/office/officeart/2005/8/layout/arrow2"/>
    <dgm:cxn modelId="{58E21BC8-7EF2-4685-A086-E1062B39AAC1}" type="presParOf" srcId="{05A3FA61-F734-4B5D-8A14-2101AB3BA0A5}" destId="{77BE3003-2F09-4E2C-A606-611276D591D5}" srcOrd="1" destOrd="0" presId="urn:microsoft.com/office/officeart/2005/8/layout/arrow2"/>
    <dgm:cxn modelId="{1DA9BD06-090D-4D58-B79F-60E1B3C1E9E7}" type="presParOf" srcId="{77BE3003-2F09-4E2C-A606-611276D591D5}" destId="{89283DBB-D10B-438A-BF0E-75435D5A3154}" srcOrd="0" destOrd="0" presId="urn:microsoft.com/office/officeart/2005/8/layout/arrow2"/>
    <dgm:cxn modelId="{F096B5CF-2D3F-4860-8776-107AEF3473F4}" type="presParOf" srcId="{77BE3003-2F09-4E2C-A606-611276D591D5}" destId="{9FD42CBF-3EDD-499F-9435-BC8D9A47AA7A}" srcOrd="1" destOrd="0" presId="urn:microsoft.com/office/officeart/2005/8/layout/arrow2"/>
    <dgm:cxn modelId="{CEABA3BF-70C9-4EC6-94CE-F5442C67401E}" type="presParOf" srcId="{77BE3003-2F09-4E2C-A606-611276D591D5}" destId="{57CED906-BBA1-4C71-ABD8-16A2BB8A0748}" srcOrd="2" destOrd="0" presId="urn:microsoft.com/office/officeart/2005/8/layout/arrow2"/>
    <dgm:cxn modelId="{2B9408C5-3780-4AB8-A5A1-2D4D401F4631}" type="presParOf" srcId="{77BE3003-2F09-4E2C-A606-611276D591D5}" destId="{1B3485AE-E0ED-453F-97E9-085EDE7978BB}" srcOrd="3" destOrd="0" presId="urn:microsoft.com/office/officeart/2005/8/layout/arrow2"/>
    <dgm:cxn modelId="{D91BCEE6-AF2E-4174-823C-F901448481C6}" type="presParOf" srcId="{77BE3003-2F09-4E2C-A606-611276D591D5}" destId="{657B6466-3994-4EF9-81DA-22D6606DAAE1}" srcOrd="4" destOrd="0" presId="urn:microsoft.com/office/officeart/2005/8/layout/arrow2"/>
    <dgm:cxn modelId="{7765357E-1A3A-43FE-AB8A-D195C88BD0E2}" type="presParOf" srcId="{77BE3003-2F09-4E2C-A606-611276D591D5}" destId="{E309EF27-1A9F-4F28-BFA3-0BA5B628F09B}" srcOrd="5" destOrd="0" presId="urn:microsoft.com/office/officeart/2005/8/layout/arrow2"/>
    <dgm:cxn modelId="{84289EAC-5ADF-424D-8B7E-28FE0D100243}" type="presParOf" srcId="{77BE3003-2F09-4E2C-A606-611276D591D5}" destId="{3AA10A41-5D66-4A99-9859-1CFAE7C213A6}" srcOrd="6" destOrd="0" presId="urn:microsoft.com/office/officeart/2005/8/layout/arrow2"/>
    <dgm:cxn modelId="{353E02A8-261F-4D7E-AAA3-E2875983216B}" type="presParOf" srcId="{77BE3003-2F09-4E2C-A606-611276D591D5}" destId="{718E3AE6-897E-4E85-94A4-988AD1620C65}" srcOrd="7" destOrd="0" presId="urn:microsoft.com/office/officeart/2005/8/layout/arrow2"/>
    <dgm:cxn modelId="{0A254744-FABB-4F80-8291-C3EBB3301C2D}" type="presParOf" srcId="{77BE3003-2F09-4E2C-A606-611276D591D5}" destId="{D2DB0A99-2F79-45EB-BCC6-D401AAC6A75D}" srcOrd="8" destOrd="0" presId="urn:microsoft.com/office/officeart/2005/8/layout/arrow2"/>
    <dgm:cxn modelId="{D47C44B1-37FC-4E35-AEAC-9B89201CC575}" type="presParOf" srcId="{77BE3003-2F09-4E2C-A606-611276D591D5}" destId="{7BD646DE-6795-45FC-8214-BAB0F6E9AD05}" srcOrd="9" destOrd="0" presId="urn:microsoft.com/office/officeart/2005/8/layout/arrow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5215435-EFB1-41CA-BEB4-4A68E3BD5A1B}" type="doc">
      <dgm:prSet loTypeId="urn:microsoft.com/office/officeart/2005/8/layout/chevron1" loCatId="process" qsTypeId="urn:microsoft.com/office/officeart/2005/8/quickstyle/simple1" qsCatId="simple" csTypeId="urn:microsoft.com/office/officeart/2005/8/colors/accent1_2" csCatId="accent1" phldr="1"/>
      <dgm:spPr/>
    </dgm:pt>
    <dgm:pt modelId="{EE1FA336-D59F-4D85-9E6C-E6C3D2162913}">
      <dgm:prSet phldrT="[Tekst]"/>
      <dgm:spPr/>
      <dgm:t>
        <a:bodyPr/>
        <a:lstStyle/>
        <a:p>
          <a:r>
            <a:rPr lang="en-US" dirty="0"/>
            <a:t>Request Flcon9 Data from Wikipedia</a:t>
          </a:r>
        </a:p>
      </dgm:t>
    </dgm:pt>
    <dgm:pt modelId="{BE4508B9-45C0-4204-B55E-3DB414B1507C}" type="parTrans" cxnId="{121AA055-9E27-467E-9564-31CBD3F24D9B}">
      <dgm:prSet/>
      <dgm:spPr/>
      <dgm:t>
        <a:bodyPr/>
        <a:lstStyle/>
        <a:p>
          <a:endParaRPr lang="en-US"/>
        </a:p>
      </dgm:t>
    </dgm:pt>
    <dgm:pt modelId="{588C5F0F-3DE4-40B5-A9B6-7E80FF3D0045}" type="sibTrans" cxnId="{121AA055-9E27-467E-9564-31CBD3F24D9B}">
      <dgm:prSet/>
      <dgm:spPr/>
      <dgm:t>
        <a:bodyPr/>
        <a:lstStyle/>
        <a:p>
          <a:endParaRPr lang="en-US"/>
        </a:p>
      </dgm:t>
    </dgm:pt>
    <dgm:pt modelId="{7148B1D0-6331-4A9A-AA7F-D75F3BB4485F}">
      <dgm:prSet phldrT="[Tekst]"/>
      <dgm:spPr/>
      <dgm:t>
        <a:bodyPr/>
        <a:lstStyle/>
        <a:p>
          <a:r>
            <a:rPr lang="en-US" dirty="0"/>
            <a:t>Extract column and variable names from the HTML Table Header</a:t>
          </a:r>
        </a:p>
      </dgm:t>
    </dgm:pt>
    <dgm:pt modelId="{042C4396-B023-46E7-A8EB-DDAD88B9ABBE}" type="parTrans" cxnId="{4CCB54D8-55EE-4F85-9AB9-69CED398ECEA}">
      <dgm:prSet/>
      <dgm:spPr/>
      <dgm:t>
        <a:bodyPr/>
        <a:lstStyle/>
        <a:p>
          <a:endParaRPr lang="en-US"/>
        </a:p>
      </dgm:t>
    </dgm:pt>
    <dgm:pt modelId="{2A7DFAE3-F2C8-4D27-B5C5-CBB284461050}" type="sibTrans" cxnId="{4CCB54D8-55EE-4F85-9AB9-69CED398ECEA}">
      <dgm:prSet/>
      <dgm:spPr/>
      <dgm:t>
        <a:bodyPr/>
        <a:lstStyle/>
        <a:p>
          <a:endParaRPr lang="en-US"/>
        </a:p>
      </dgm:t>
    </dgm:pt>
    <dgm:pt modelId="{16DD9C14-8C23-449A-ADB1-3D6ECB1BFC33}">
      <dgm:prSet phldrT="[Tekst]"/>
      <dgm:spPr/>
      <dgm:t>
        <a:bodyPr/>
        <a:lstStyle/>
        <a:p>
          <a:r>
            <a:rPr lang="en-US" dirty="0"/>
            <a:t>Creation of a data frame by parsing the launch HTML Tables</a:t>
          </a:r>
        </a:p>
      </dgm:t>
    </dgm:pt>
    <dgm:pt modelId="{5EBB10D8-FA1E-4F56-A6E5-992786A368D8}" type="parTrans" cxnId="{6D9E661C-B028-4AA8-A701-ABBDDEA12386}">
      <dgm:prSet/>
      <dgm:spPr/>
      <dgm:t>
        <a:bodyPr/>
        <a:lstStyle/>
        <a:p>
          <a:endParaRPr lang="en-US"/>
        </a:p>
      </dgm:t>
    </dgm:pt>
    <dgm:pt modelId="{FA517E6E-B243-404B-BE22-E43A93C22E05}" type="sibTrans" cxnId="{6D9E661C-B028-4AA8-A701-ABBDDEA12386}">
      <dgm:prSet/>
      <dgm:spPr/>
      <dgm:t>
        <a:bodyPr/>
        <a:lstStyle/>
        <a:p>
          <a:endParaRPr lang="en-US"/>
        </a:p>
      </dgm:t>
    </dgm:pt>
    <dgm:pt modelId="{6FC84BB3-218E-42AE-BE44-C3A8E11C3778}" type="pres">
      <dgm:prSet presAssocID="{25215435-EFB1-41CA-BEB4-4A68E3BD5A1B}" presName="Name0" presStyleCnt="0">
        <dgm:presLayoutVars>
          <dgm:dir/>
          <dgm:animLvl val="lvl"/>
          <dgm:resizeHandles val="exact"/>
        </dgm:presLayoutVars>
      </dgm:prSet>
      <dgm:spPr/>
    </dgm:pt>
    <dgm:pt modelId="{9EEBB547-A171-4F7B-A5F4-8EB59048356B}" type="pres">
      <dgm:prSet presAssocID="{EE1FA336-D59F-4D85-9E6C-E6C3D2162913}" presName="parTxOnly" presStyleLbl="node1" presStyleIdx="0" presStyleCnt="3">
        <dgm:presLayoutVars>
          <dgm:chMax val="0"/>
          <dgm:chPref val="0"/>
          <dgm:bulletEnabled val="1"/>
        </dgm:presLayoutVars>
      </dgm:prSet>
      <dgm:spPr/>
    </dgm:pt>
    <dgm:pt modelId="{5193F17F-AB81-43D1-8DD3-4B0812298B3D}" type="pres">
      <dgm:prSet presAssocID="{588C5F0F-3DE4-40B5-A9B6-7E80FF3D0045}" presName="parTxOnlySpace" presStyleCnt="0"/>
      <dgm:spPr/>
    </dgm:pt>
    <dgm:pt modelId="{E2A0C69D-624D-4DC9-B548-3A6FBB16597D}" type="pres">
      <dgm:prSet presAssocID="{7148B1D0-6331-4A9A-AA7F-D75F3BB4485F}" presName="parTxOnly" presStyleLbl="node1" presStyleIdx="1" presStyleCnt="3">
        <dgm:presLayoutVars>
          <dgm:chMax val="0"/>
          <dgm:chPref val="0"/>
          <dgm:bulletEnabled val="1"/>
        </dgm:presLayoutVars>
      </dgm:prSet>
      <dgm:spPr/>
    </dgm:pt>
    <dgm:pt modelId="{E99480CB-069C-4E14-834E-03A54AB916D5}" type="pres">
      <dgm:prSet presAssocID="{2A7DFAE3-F2C8-4D27-B5C5-CBB284461050}" presName="parTxOnlySpace" presStyleCnt="0"/>
      <dgm:spPr/>
    </dgm:pt>
    <dgm:pt modelId="{984B4017-0494-4887-A63E-3CED7FE5DEFD}" type="pres">
      <dgm:prSet presAssocID="{16DD9C14-8C23-449A-ADB1-3D6ECB1BFC33}" presName="parTxOnly" presStyleLbl="node1" presStyleIdx="2" presStyleCnt="3">
        <dgm:presLayoutVars>
          <dgm:chMax val="0"/>
          <dgm:chPref val="0"/>
          <dgm:bulletEnabled val="1"/>
        </dgm:presLayoutVars>
      </dgm:prSet>
      <dgm:spPr/>
    </dgm:pt>
  </dgm:ptLst>
  <dgm:cxnLst>
    <dgm:cxn modelId="{6D9E661C-B028-4AA8-A701-ABBDDEA12386}" srcId="{25215435-EFB1-41CA-BEB4-4A68E3BD5A1B}" destId="{16DD9C14-8C23-449A-ADB1-3D6ECB1BFC33}" srcOrd="2" destOrd="0" parTransId="{5EBB10D8-FA1E-4F56-A6E5-992786A368D8}" sibTransId="{FA517E6E-B243-404B-BE22-E43A93C22E05}"/>
    <dgm:cxn modelId="{561C893B-8CAE-4358-AF94-A07E72F53182}" type="presOf" srcId="{16DD9C14-8C23-449A-ADB1-3D6ECB1BFC33}" destId="{984B4017-0494-4887-A63E-3CED7FE5DEFD}" srcOrd="0" destOrd="0" presId="urn:microsoft.com/office/officeart/2005/8/layout/chevron1"/>
    <dgm:cxn modelId="{C6EEB468-80A3-42A7-8938-46F1CEDEBB9A}" type="presOf" srcId="{EE1FA336-D59F-4D85-9E6C-E6C3D2162913}" destId="{9EEBB547-A171-4F7B-A5F4-8EB59048356B}" srcOrd="0" destOrd="0" presId="urn:microsoft.com/office/officeart/2005/8/layout/chevron1"/>
    <dgm:cxn modelId="{121AA055-9E27-467E-9564-31CBD3F24D9B}" srcId="{25215435-EFB1-41CA-BEB4-4A68E3BD5A1B}" destId="{EE1FA336-D59F-4D85-9E6C-E6C3D2162913}" srcOrd="0" destOrd="0" parTransId="{BE4508B9-45C0-4204-B55E-3DB414B1507C}" sibTransId="{588C5F0F-3DE4-40B5-A9B6-7E80FF3D0045}"/>
    <dgm:cxn modelId="{C61DB5B0-C975-4D64-A1EF-8FFBAFA7D7B9}" type="presOf" srcId="{25215435-EFB1-41CA-BEB4-4A68E3BD5A1B}" destId="{6FC84BB3-218E-42AE-BE44-C3A8E11C3778}" srcOrd="0" destOrd="0" presId="urn:microsoft.com/office/officeart/2005/8/layout/chevron1"/>
    <dgm:cxn modelId="{4CCB54D8-55EE-4F85-9AB9-69CED398ECEA}" srcId="{25215435-EFB1-41CA-BEB4-4A68E3BD5A1B}" destId="{7148B1D0-6331-4A9A-AA7F-D75F3BB4485F}" srcOrd="1" destOrd="0" parTransId="{042C4396-B023-46E7-A8EB-DDAD88B9ABBE}" sibTransId="{2A7DFAE3-F2C8-4D27-B5C5-CBB284461050}"/>
    <dgm:cxn modelId="{6AEB53F5-C94B-4D68-981E-5F12F6F6AD40}" type="presOf" srcId="{7148B1D0-6331-4A9A-AA7F-D75F3BB4485F}" destId="{E2A0C69D-624D-4DC9-B548-3A6FBB16597D}" srcOrd="0" destOrd="0" presId="urn:microsoft.com/office/officeart/2005/8/layout/chevron1"/>
    <dgm:cxn modelId="{6E875CC2-7406-4D77-9371-55AEDD25B485}" type="presParOf" srcId="{6FC84BB3-218E-42AE-BE44-C3A8E11C3778}" destId="{9EEBB547-A171-4F7B-A5F4-8EB59048356B}" srcOrd="0" destOrd="0" presId="urn:microsoft.com/office/officeart/2005/8/layout/chevron1"/>
    <dgm:cxn modelId="{B78FAADC-5F6A-4D49-8C85-350D4A47685C}" type="presParOf" srcId="{6FC84BB3-218E-42AE-BE44-C3A8E11C3778}" destId="{5193F17F-AB81-43D1-8DD3-4B0812298B3D}" srcOrd="1" destOrd="0" presId="urn:microsoft.com/office/officeart/2005/8/layout/chevron1"/>
    <dgm:cxn modelId="{11BC4653-84F9-4767-ABF8-17CB57CB4800}" type="presParOf" srcId="{6FC84BB3-218E-42AE-BE44-C3A8E11C3778}" destId="{E2A0C69D-624D-4DC9-B548-3A6FBB16597D}" srcOrd="2" destOrd="0" presId="urn:microsoft.com/office/officeart/2005/8/layout/chevron1"/>
    <dgm:cxn modelId="{0F71BE08-2F92-4A11-AD26-FC92C779650E}" type="presParOf" srcId="{6FC84BB3-218E-42AE-BE44-C3A8E11C3778}" destId="{E99480CB-069C-4E14-834E-03A54AB916D5}" srcOrd="3" destOrd="0" presId="urn:microsoft.com/office/officeart/2005/8/layout/chevron1"/>
    <dgm:cxn modelId="{ABBCAF91-1BAD-42A6-B9CE-3D48FABD15CA}" type="presParOf" srcId="{6FC84BB3-218E-42AE-BE44-C3A8E11C3778}" destId="{984B4017-0494-4887-A63E-3CED7FE5DEFD}"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AF26018-93DF-430F-92B9-8C91AC8E4D6F}" type="doc">
      <dgm:prSet loTypeId="urn:microsoft.com/office/officeart/2016/7/layout/BasicProcessNew" loCatId="process" qsTypeId="urn:microsoft.com/office/officeart/2005/8/quickstyle/simple4" qsCatId="simple" csTypeId="urn:microsoft.com/office/officeart/2005/8/colors/accent5_2" csCatId="accent5"/>
      <dgm:spPr/>
      <dgm:t>
        <a:bodyPr/>
        <a:lstStyle/>
        <a:p>
          <a:endParaRPr lang="en-US"/>
        </a:p>
      </dgm:t>
    </dgm:pt>
    <dgm:pt modelId="{521B908E-06CA-49F0-9A6B-E5E5F9AB1F58}">
      <dgm:prSet/>
      <dgm:spPr/>
      <dgm:t>
        <a:bodyPr/>
        <a:lstStyle/>
        <a:p>
          <a:r>
            <a:rPr lang="en-US"/>
            <a:t>Task</a:t>
          </a:r>
        </a:p>
      </dgm:t>
    </dgm:pt>
    <dgm:pt modelId="{C235D6D8-F75F-4EF7-B476-9E8DC317D5DF}" type="parTrans" cxnId="{4589CAED-CCA9-4EE9-8D1A-90FE5242002A}">
      <dgm:prSet/>
      <dgm:spPr/>
      <dgm:t>
        <a:bodyPr/>
        <a:lstStyle/>
        <a:p>
          <a:endParaRPr lang="en-US"/>
        </a:p>
      </dgm:t>
    </dgm:pt>
    <dgm:pt modelId="{5F6F84DE-C0DC-4262-95D3-F9D2DB2163A8}" type="sibTrans" cxnId="{4589CAED-CCA9-4EE9-8D1A-90FE5242002A}">
      <dgm:prSet/>
      <dgm:spPr/>
      <dgm:t>
        <a:bodyPr/>
        <a:lstStyle/>
        <a:p>
          <a:endParaRPr lang="en-US"/>
        </a:p>
      </dgm:t>
    </dgm:pt>
    <dgm:pt modelId="{BDA11631-0BB1-45ED-91B8-D86C2D6DBD44}">
      <dgm:prSet/>
      <dgm:spPr/>
      <dgm:t>
        <a:bodyPr/>
        <a:lstStyle/>
        <a:p>
          <a:r>
            <a:rPr lang="en-US"/>
            <a:t>Task 1</a:t>
          </a:r>
        </a:p>
      </dgm:t>
    </dgm:pt>
    <dgm:pt modelId="{22978D21-2420-4DC9-AFA3-448BFF8DB7A1}" type="parTrans" cxnId="{2DD548B5-E3C9-4B84-9291-DF893487E433}">
      <dgm:prSet/>
      <dgm:spPr/>
      <dgm:t>
        <a:bodyPr/>
        <a:lstStyle/>
        <a:p>
          <a:endParaRPr lang="en-US"/>
        </a:p>
      </dgm:t>
    </dgm:pt>
    <dgm:pt modelId="{D8CADF8B-B9BD-42D8-9A84-2C1CB0F55336}" type="sibTrans" cxnId="{2DD548B5-E3C9-4B84-9291-DF893487E433}">
      <dgm:prSet/>
      <dgm:spPr/>
      <dgm:t>
        <a:bodyPr/>
        <a:lstStyle/>
        <a:p>
          <a:endParaRPr lang="en-US"/>
        </a:p>
      </dgm:t>
    </dgm:pt>
    <dgm:pt modelId="{42ED4B2F-617B-4716-A2D7-2D6B800D95B7}">
      <dgm:prSet/>
      <dgm:spPr/>
      <dgm:t>
        <a:bodyPr/>
        <a:lstStyle/>
        <a:p>
          <a:r>
            <a:rPr lang="en-US"/>
            <a:t>Calculate the number of launches per launch site</a:t>
          </a:r>
        </a:p>
      </dgm:t>
    </dgm:pt>
    <dgm:pt modelId="{52A47DBA-0021-4E4D-8846-8B5A2C93071E}" type="parTrans" cxnId="{2CF87626-7AFD-48D0-81BF-A7656F85541A}">
      <dgm:prSet/>
      <dgm:spPr/>
      <dgm:t>
        <a:bodyPr/>
        <a:lstStyle/>
        <a:p>
          <a:endParaRPr lang="en-US"/>
        </a:p>
      </dgm:t>
    </dgm:pt>
    <dgm:pt modelId="{BE088775-9229-4606-B036-990A4F2AA98B}" type="sibTrans" cxnId="{2CF87626-7AFD-48D0-81BF-A7656F85541A}">
      <dgm:prSet/>
      <dgm:spPr/>
      <dgm:t>
        <a:bodyPr/>
        <a:lstStyle/>
        <a:p>
          <a:endParaRPr lang="en-US"/>
        </a:p>
      </dgm:t>
    </dgm:pt>
    <dgm:pt modelId="{BBA5815E-FF52-4CC9-8F9C-87CB91FDE442}">
      <dgm:prSet/>
      <dgm:spPr/>
      <dgm:t>
        <a:bodyPr/>
        <a:lstStyle/>
        <a:p>
          <a:r>
            <a:rPr lang="en-US" dirty="0"/>
            <a:t>Task</a:t>
          </a:r>
        </a:p>
      </dgm:t>
    </dgm:pt>
    <dgm:pt modelId="{CEF47E8E-FF87-4B6C-AB05-DB59F5B5186F}" type="parTrans" cxnId="{3FB22447-C345-475F-8E10-24F760EA33F3}">
      <dgm:prSet/>
      <dgm:spPr/>
      <dgm:t>
        <a:bodyPr/>
        <a:lstStyle/>
        <a:p>
          <a:endParaRPr lang="en-US"/>
        </a:p>
      </dgm:t>
    </dgm:pt>
    <dgm:pt modelId="{BEEDAA7D-6060-406F-A0E8-1672A704289C}" type="sibTrans" cxnId="{3FB22447-C345-475F-8E10-24F760EA33F3}">
      <dgm:prSet/>
      <dgm:spPr/>
      <dgm:t>
        <a:bodyPr/>
        <a:lstStyle/>
        <a:p>
          <a:endParaRPr lang="en-US"/>
        </a:p>
      </dgm:t>
    </dgm:pt>
    <dgm:pt modelId="{CCA3ACB8-A1C8-40E9-8B51-98260BAAFC29}">
      <dgm:prSet/>
      <dgm:spPr/>
      <dgm:t>
        <a:bodyPr/>
        <a:lstStyle/>
        <a:p>
          <a:r>
            <a:rPr lang="en-US"/>
            <a:t>Task 2</a:t>
          </a:r>
        </a:p>
      </dgm:t>
    </dgm:pt>
    <dgm:pt modelId="{1E40A782-E5CB-4F87-985D-740284A60DCB}" type="parTrans" cxnId="{E397C72E-F7D1-49C9-848B-97D7D1E89A3D}">
      <dgm:prSet/>
      <dgm:spPr/>
      <dgm:t>
        <a:bodyPr/>
        <a:lstStyle/>
        <a:p>
          <a:endParaRPr lang="en-US"/>
        </a:p>
      </dgm:t>
    </dgm:pt>
    <dgm:pt modelId="{66A167AF-F18A-4211-9734-9653B80867E0}" type="sibTrans" cxnId="{E397C72E-F7D1-49C9-848B-97D7D1E89A3D}">
      <dgm:prSet/>
      <dgm:spPr/>
      <dgm:t>
        <a:bodyPr/>
        <a:lstStyle/>
        <a:p>
          <a:endParaRPr lang="en-US"/>
        </a:p>
      </dgm:t>
    </dgm:pt>
    <dgm:pt modelId="{918845E2-65F7-4678-BE3E-1BF2DF6163E3}">
      <dgm:prSet/>
      <dgm:spPr/>
      <dgm:t>
        <a:bodyPr/>
        <a:lstStyle/>
        <a:p>
          <a:r>
            <a:rPr lang="en-US"/>
            <a:t>Calculate the number and occurrence of each orbit</a:t>
          </a:r>
        </a:p>
      </dgm:t>
    </dgm:pt>
    <dgm:pt modelId="{A9C6C1E2-96C7-46EE-9439-C954F5723DD8}" type="parTrans" cxnId="{AF668490-E6F7-4DB7-80FC-B0417358B40B}">
      <dgm:prSet/>
      <dgm:spPr/>
      <dgm:t>
        <a:bodyPr/>
        <a:lstStyle/>
        <a:p>
          <a:endParaRPr lang="en-US"/>
        </a:p>
      </dgm:t>
    </dgm:pt>
    <dgm:pt modelId="{C19D06FA-C091-45E1-9CE1-64135BB45D65}" type="sibTrans" cxnId="{AF668490-E6F7-4DB7-80FC-B0417358B40B}">
      <dgm:prSet/>
      <dgm:spPr/>
      <dgm:t>
        <a:bodyPr/>
        <a:lstStyle/>
        <a:p>
          <a:endParaRPr lang="en-US"/>
        </a:p>
      </dgm:t>
    </dgm:pt>
    <dgm:pt modelId="{E98A98F5-6EB4-4EEA-8D8A-875AAE3804E5}">
      <dgm:prSet/>
      <dgm:spPr/>
      <dgm:t>
        <a:bodyPr/>
        <a:lstStyle/>
        <a:p>
          <a:r>
            <a:rPr lang="en-US"/>
            <a:t>Task</a:t>
          </a:r>
        </a:p>
      </dgm:t>
    </dgm:pt>
    <dgm:pt modelId="{C769700A-7E4F-456B-B68A-9757729465E1}" type="parTrans" cxnId="{F1C25555-DD8E-46C6-B009-8BA0FDD2A8F9}">
      <dgm:prSet/>
      <dgm:spPr/>
      <dgm:t>
        <a:bodyPr/>
        <a:lstStyle/>
        <a:p>
          <a:endParaRPr lang="en-US"/>
        </a:p>
      </dgm:t>
    </dgm:pt>
    <dgm:pt modelId="{48E5AFBD-0ADB-41D5-AE22-6943B12BE229}" type="sibTrans" cxnId="{F1C25555-DD8E-46C6-B009-8BA0FDD2A8F9}">
      <dgm:prSet/>
      <dgm:spPr/>
      <dgm:t>
        <a:bodyPr/>
        <a:lstStyle/>
        <a:p>
          <a:endParaRPr lang="en-US"/>
        </a:p>
      </dgm:t>
    </dgm:pt>
    <dgm:pt modelId="{BF0DF3F8-0900-4950-945D-0A3F43068EBD}">
      <dgm:prSet/>
      <dgm:spPr/>
      <dgm:t>
        <a:bodyPr/>
        <a:lstStyle/>
        <a:p>
          <a:r>
            <a:rPr lang="en-US"/>
            <a:t>Task 3</a:t>
          </a:r>
        </a:p>
      </dgm:t>
    </dgm:pt>
    <dgm:pt modelId="{021961C6-6F1E-4EB2-8FD4-0969C03446CA}" type="parTrans" cxnId="{C16660DE-A42C-4F37-B4D3-944C00BF6BF3}">
      <dgm:prSet/>
      <dgm:spPr/>
      <dgm:t>
        <a:bodyPr/>
        <a:lstStyle/>
        <a:p>
          <a:endParaRPr lang="en-US"/>
        </a:p>
      </dgm:t>
    </dgm:pt>
    <dgm:pt modelId="{BA00E4A6-9D32-4415-877A-19B0CAEE6D32}" type="sibTrans" cxnId="{C16660DE-A42C-4F37-B4D3-944C00BF6BF3}">
      <dgm:prSet/>
      <dgm:spPr/>
      <dgm:t>
        <a:bodyPr/>
        <a:lstStyle/>
        <a:p>
          <a:endParaRPr lang="en-US"/>
        </a:p>
      </dgm:t>
    </dgm:pt>
    <dgm:pt modelId="{B6772CDF-CC91-4C25-9714-6038C1DAE6E4}">
      <dgm:prSet/>
      <dgm:spPr/>
      <dgm:t>
        <a:bodyPr/>
        <a:lstStyle/>
        <a:p>
          <a:r>
            <a:rPr lang="en-US"/>
            <a:t>Calculate the number and occurence of mission outcome per orbit type</a:t>
          </a:r>
        </a:p>
      </dgm:t>
    </dgm:pt>
    <dgm:pt modelId="{D11E56BC-C7DC-47D2-BD5A-8F6B21C12BC5}" type="parTrans" cxnId="{C6AD2C49-0729-495C-A2A1-F77548C7FDA9}">
      <dgm:prSet/>
      <dgm:spPr/>
      <dgm:t>
        <a:bodyPr/>
        <a:lstStyle/>
        <a:p>
          <a:endParaRPr lang="en-US"/>
        </a:p>
      </dgm:t>
    </dgm:pt>
    <dgm:pt modelId="{09AB0C30-980B-4D7A-953E-77210B06C290}" type="sibTrans" cxnId="{C6AD2C49-0729-495C-A2A1-F77548C7FDA9}">
      <dgm:prSet/>
      <dgm:spPr/>
      <dgm:t>
        <a:bodyPr/>
        <a:lstStyle/>
        <a:p>
          <a:endParaRPr lang="en-US"/>
        </a:p>
      </dgm:t>
    </dgm:pt>
    <dgm:pt modelId="{125A7A28-3148-4B3B-A94A-3FD76A28D750}">
      <dgm:prSet/>
      <dgm:spPr/>
      <dgm:t>
        <a:bodyPr/>
        <a:lstStyle/>
        <a:p>
          <a:r>
            <a:rPr lang="en-US"/>
            <a:t>Task</a:t>
          </a:r>
        </a:p>
      </dgm:t>
    </dgm:pt>
    <dgm:pt modelId="{B2A7825D-11D8-4296-B50D-788B6C49AD97}" type="parTrans" cxnId="{07D8E4EB-CD6E-450C-9C4A-6A6C85FF5D73}">
      <dgm:prSet/>
      <dgm:spPr/>
      <dgm:t>
        <a:bodyPr/>
        <a:lstStyle/>
        <a:p>
          <a:endParaRPr lang="en-US"/>
        </a:p>
      </dgm:t>
    </dgm:pt>
    <dgm:pt modelId="{0207DB39-F52F-481B-A6C5-98F9FE5A1550}" type="sibTrans" cxnId="{07D8E4EB-CD6E-450C-9C4A-6A6C85FF5D73}">
      <dgm:prSet/>
      <dgm:spPr/>
      <dgm:t>
        <a:bodyPr/>
        <a:lstStyle/>
        <a:p>
          <a:endParaRPr lang="en-US"/>
        </a:p>
      </dgm:t>
    </dgm:pt>
    <dgm:pt modelId="{8B11CFFA-60CF-40DC-8416-FD65336594DF}">
      <dgm:prSet/>
      <dgm:spPr/>
      <dgm:t>
        <a:bodyPr/>
        <a:lstStyle/>
        <a:p>
          <a:r>
            <a:rPr lang="en-US"/>
            <a:t>Task 4</a:t>
          </a:r>
        </a:p>
      </dgm:t>
    </dgm:pt>
    <dgm:pt modelId="{32B8A328-352A-4EB7-BD0F-4CA24C162C08}" type="parTrans" cxnId="{C9B9778E-5112-489C-840F-E5ABBD0231D3}">
      <dgm:prSet/>
      <dgm:spPr/>
      <dgm:t>
        <a:bodyPr/>
        <a:lstStyle/>
        <a:p>
          <a:endParaRPr lang="en-US"/>
        </a:p>
      </dgm:t>
    </dgm:pt>
    <dgm:pt modelId="{3E8CFAC1-A753-4C59-BBB3-17F0EC2A3B4B}" type="sibTrans" cxnId="{C9B9778E-5112-489C-840F-E5ABBD0231D3}">
      <dgm:prSet/>
      <dgm:spPr/>
      <dgm:t>
        <a:bodyPr/>
        <a:lstStyle/>
        <a:p>
          <a:endParaRPr lang="en-US"/>
        </a:p>
      </dgm:t>
    </dgm:pt>
    <dgm:pt modelId="{B3545181-C49B-4411-9567-81145DDC2F96}">
      <dgm:prSet/>
      <dgm:spPr/>
      <dgm:t>
        <a:bodyPr/>
        <a:lstStyle/>
        <a:p>
          <a:r>
            <a:rPr lang="en-US"/>
            <a:t>Create a landing outcome labal from Outcome Column</a:t>
          </a:r>
        </a:p>
      </dgm:t>
    </dgm:pt>
    <dgm:pt modelId="{7D651D62-000E-4D35-A7BA-D53CDFBFEB8F}" type="parTrans" cxnId="{CEBFF4AD-8915-4663-99DD-72DDB1A950B9}">
      <dgm:prSet/>
      <dgm:spPr/>
      <dgm:t>
        <a:bodyPr/>
        <a:lstStyle/>
        <a:p>
          <a:endParaRPr lang="en-US"/>
        </a:p>
      </dgm:t>
    </dgm:pt>
    <dgm:pt modelId="{2F53D315-B129-44BE-817F-8C562A1DC45D}" type="sibTrans" cxnId="{CEBFF4AD-8915-4663-99DD-72DDB1A950B9}">
      <dgm:prSet/>
      <dgm:spPr/>
      <dgm:t>
        <a:bodyPr/>
        <a:lstStyle/>
        <a:p>
          <a:endParaRPr lang="en-US"/>
        </a:p>
      </dgm:t>
    </dgm:pt>
    <dgm:pt modelId="{FF577FC1-5A3E-4A2A-AEB6-9D5A280D5826}" type="pres">
      <dgm:prSet presAssocID="{6AF26018-93DF-430F-92B9-8C91AC8E4D6F}" presName="Name0" presStyleCnt="0">
        <dgm:presLayoutVars>
          <dgm:dir/>
          <dgm:resizeHandles val="exact"/>
        </dgm:presLayoutVars>
      </dgm:prSet>
      <dgm:spPr/>
    </dgm:pt>
    <dgm:pt modelId="{6015AB80-3181-44D6-91ED-CC1387910623}" type="pres">
      <dgm:prSet presAssocID="{521B908E-06CA-49F0-9A6B-E5E5F9AB1F58}" presName="node" presStyleLbl="node1" presStyleIdx="0" presStyleCnt="7">
        <dgm:presLayoutVars>
          <dgm:bulletEnabled val="1"/>
        </dgm:presLayoutVars>
      </dgm:prSet>
      <dgm:spPr/>
    </dgm:pt>
    <dgm:pt modelId="{E8155CA3-3D71-46B9-8320-C1F6379CEDF3}" type="pres">
      <dgm:prSet presAssocID="{5F6F84DE-C0DC-4262-95D3-F9D2DB2163A8}" presName="sibTransSpacerBeforeConnector" presStyleCnt="0"/>
      <dgm:spPr/>
    </dgm:pt>
    <dgm:pt modelId="{651C4090-7E61-41A9-8DE1-5A236D2D1D94}" type="pres">
      <dgm:prSet presAssocID="{5F6F84DE-C0DC-4262-95D3-F9D2DB2163A8}" presName="sibTrans" presStyleLbl="node1" presStyleIdx="1" presStyleCnt="7"/>
      <dgm:spPr/>
    </dgm:pt>
    <dgm:pt modelId="{985834C4-ACED-47D0-B899-937EE521E90C}" type="pres">
      <dgm:prSet presAssocID="{5F6F84DE-C0DC-4262-95D3-F9D2DB2163A8}" presName="sibTransSpacerAfterConnector" presStyleCnt="0"/>
      <dgm:spPr/>
    </dgm:pt>
    <dgm:pt modelId="{F09C39C8-00DF-4531-84E8-48BC15DA8890}" type="pres">
      <dgm:prSet presAssocID="{BBA5815E-FF52-4CC9-8F9C-87CB91FDE442}" presName="node" presStyleLbl="node1" presStyleIdx="2" presStyleCnt="7">
        <dgm:presLayoutVars>
          <dgm:bulletEnabled val="1"/>
        </dgm:presLayoutVars>
      </dgm:prSet>
      <dgm:spPr/>
    </dgm:pt>
    <dgm:pt modelId="{33969025-EB47-4E05-AF26-4F85915BF93D}" type="pres">
      <dgm:prSet presAssocID="{BEEDAA7D-6060-406F-A0E8-1672A704289C}" presName="sibTransSpacerBeforeConnector" presStyleCnt="0"/>
      <dgm:spPr/>
    </dgm:pt>
    <dgm:pt modelId="{D5673C6A-66CE-4F60-A1C9-96AEBA7C4FA9}" type="pres">
      <dgm:prSet presAssocID="{BEEDAA7D-6060-406F-A0E8-1672A704289C}" presName="sibTrans" presStyleLbl="node1" presStyleIdx="3" presStyleCnt="7"/>
      <dgm:spPr/>
    </dgm:pt>
    <dgm:pt modelId="{063749F4-8D95-460E-B50F-AEC00A83B7C4}" type="pres">
      <dgm:prSet presAssocID="{BEEDAA7D-6060-406F-A0E8-1672A704289C}" presName="sibTransSpacerAfterConnector" presStyleCnt="0"/>
      <dgm:spPr/>
    </dgm:pt>
    <dgm:pt modelId="{7F52931D-FCD1-4955-8B82-015D01AF0176}" type="pres">
      <dgm:prSet presAssocID="{E98A98F5-6EB4-4EEA-8D8A-875AAE3804E5}" presName="node" presStyleLbl="node1" presStyleIdx="4" presStyleCnt="7">
        <dgm:presLayoutVars>
          <dgm:bulletEnabled val="1"/>
        </dgm:presLayoutVars>
      </dgm:prSet>
      <dgm:spPr/>
    </dgm:pt>
    <dgm:pt modelId="{EF9D7B64-DE91-40B5-B5A7-A020653FA98A}" type="pres">
      <dgm:prSet presAssocID="{48E5AFBD-0ADB-41D5-AE22-6943B12BE229}" presName="sibTransSpacerBeforeConnector" presStyleCnt="0"/>
      <dgm:spPr/>
    </dgm:pt>
    <dgm:pt modelId="{EB60B0CF-6AFF-4264-9589-0150413077B8}" type="pres">
      <dgm:prSet presAssocID="{48E5AFBD-0ADB-41D5-AE22-6943B12BE229}" presName="sibTrans" presStyleLbl="node1" presStyleIdx="5" presStyleCnt="7"/>
      <dgm:spPr/>
    </dgm:pt>
    <dgm:pt modelId="{DC8E5F43-A6C6-425D-A261-7B187E4A87D1}" type="pres">
      <dgm:prSet presAssocID="{48E5AFBD-0ADB-41D5-AE22-6943B12BE229}" presName="sibTransSpacerAfterConnector" presStyleCnt="0"/>
      <dgm:spPr/>
    </dgm:pt>
    <dgm:pt modelId="{964432CE-A1EA-4C6D-8D5C-75C6AC6D9587}" type="pres">
      <dgm:prSet presAssocID="{125A7A28-3148-4B3B-A94A-3FD76A28D750}" presName="node" presStyleLbl="node1" presStyleIdx="6" presStyleCnt="7">
        <dgm:presLayoutVars>
          <dgm:bulletEnabled val="1"/>
        </dgm:presLayoutVars>
      </dgm:prSet>
      <dgm:spPr/>
    </dgm:pt>
  </dgm:ptLst>
  <dgm:cxnLst>
    <dgm:cxn modelId="{EF435305-CF6D-4814-9C5A-46D5C323A597}" type="presOf" srcId="{BEEDAA7D-6060-406F-A0E8-1672A704289C}" destId="{D5673C6A-66CE-4F60-A1C9-96AEBA7C4FA9}" srcOrd="0" destOrd="0" presId="urn:microsoft.com/office/officeart/2016/7/layout/BasicProcessNew"/>
    <dgm:cxn modelId="{2B8FFF24-468F-42DD-8C14-F9DC819B33CA}" type="presOf" srcId="{48E5AFBD-0ADB-41D5-AE22-6943B12BE229}" destId="{EB60B0CF-6AFF-4264-9589-0150413077B8}" srcOrd="0" destOrd="0" presId="urn:microsoft.com/office/officeart/2016/7/layout/BasicProcessNew"/>
    <dgm:cxn modelId="{2CF87626-7AFD-48D0-81BF-A7656F85541A}" srcId="{BDA11631-0BB1-45ED-91B8-D86C2D6DBD44}" destId="{42ED4B2F-617B-4716-A2D7-2D6B800D95B7}" srcOrd="0" destOrd="0" parTransId="{52A47DBA-0021-4E4D-8846-8B5A2C93071E}" sibTransId="{BE088775-9229-4606-B036-990A4F2AA98B}"/>
    <dgm:cxn modelId="{E397C72E-F7D1-49C9-848B-97D7D1E89A3D}" srcId="{BBA5815E-FF52-4CC9-8F9C-87CB91FDE442}" destId="{CCA3ACB8-A1C8-40E9-8B51-98260BAAFC29}" srcOrd="0" destOrd="0" parTransId="{1E40A782-E5CB-4F87-985D-740284A60DCB}" sibTransId="{66A167AF-F18A-4211-9734-9653B80867E0}"/>
    <dgm:cxn modelId="{A1A10D36-1D1E-42EF-BAD4-AA2AFF18CAC3}" type="presOf" srcId="{6AF26018-93DF-430F-92B9-8C91AC8E4D6F}" destId="{FF577FC1-5A3E-4A2A-AEB6-9D5A280D5826}" srcOrd="0" destOrd="0" presId="urn:microsoft.com/office/officeart/2016/7/layout/BasicProcessNew"/>
    <dgm:cxn modelId="{EB5A833C-AA77-4CA6-8F78-4D9B6B7A2CB6}" type="presOf" srcId="{BDA11631-0BB1-45ED-91B8-D86C2D6DBD44}" destId="{6015AB80-3181-44D6-91ED-CC1387910623}" srcOrd="0" destOrd="1" presId="urn:microsoft.com/office/officeart/2016/7/layout/BasicProcessNew"/>
    <dgm:cxn modelId="{CA63735C-889D-4B90-99CB-A2A6D21BF790}" type="presOf" srcId="{918845E2-65F7-4678-BE3E-1BF2DF6163E3}" destId="{F09C39C8-00DF-4531-84E8-48BC15DA8890}" srcOrd="0" destOrd="2" presId="urn:microsoft.com/office/officeart/2016/7/layout/BasicProcessNew"/>
    <dgm:cxn modelId="{256DCF5C-7AD7-4044-A6CC-307119E5C5B3}" type="presOf" srcId="{521B908E-06CA-49F0-9A6B-E5E5F9AB1F58}" destId="{6015AB80-3181-44D6-91ED-CC1387910623}" srcOrd="0" destOrd="0" presId="urn:microsoft.com/office/officeart/2016/7/layout/BasicProcessNew"/>
    <dgm:cxn modelId="{47B6BA45-7868-48B4-BA45-9FB1FBD13284}" type="presOf" srcId="{E98A98F5-6EB4-4EEA-8D8A-875AAE3804E5}" destId="{7F52931D-FCD1-4955-8B82-015D01AF0176}" srcOrd="0" destOrd="0" presId="urn:microsoft.com/office/officeart/2016/7/layout/BasicProcessNew"/>
    <dgm:cxn modelId="{3FB22447-C345-475F-8E10-24F760EA33F3}" srcId="{6AF26018-93DF-430F-92B9-8C91AC8E4D6F}" destId="{BBA5815E-FF52-4CC9-8F9C-87CB91FDE442}" srcOrd="1" destOrd="0" parTransId="{CEF47E8E-FF87-4B6C-AB05-DB59F5B5186F}" sibTransId="{BEEDAA7D-6060-406F-A0E8-1672A704289C}"/>
    <dgm:cxn modelId="{C6AD2C49-0729-495C-A2A1-F77548C7FDA9}" srcId="{BF0DF3F8-0900-4950-945D-0A3F43068EBD}" destId="{B6772CDF-CC91-4C25-9714-6038C1DAE6E4}" srcOrd="0" destOrd="0" parTransId="{D11E56BC-C7DC-47D2-BD5A-8F6B21C12BC5}" sibTransId="{09AB0C30-980B-4D7A-953E-77210B06C290}"/>
    <dgm:cxn modelId="{40E6C66B-ED93-46A1-9B81-BA811FE7DE12}" type="presOf" srcId="{CCA3ACB8-A1C8-40E9-8B51-98260BAAFC29}" destId="{F09C39C8-00DF-4531-84E8-48BC15DA8890}" srcOrd="0" destOrd="1" presId="urn:microsoft.com/office/officeart/2016/7/layout/BasicProcessNew"/>
    <dgm:cxn modelId="{F1C25555-DD8E-46C6-B009-8BA0FDD2A8F9}" srcId="{6AF26018-93DF-430F-92B9-8C91AC8E4D6F}" destId="{E98A98F5-6EB4-4EEA-8D8A-875AAE3804E5}" srcOrd="2" destOrd="0" parTransId="{C769700A-7E4F-456B-B68A-9757729465E1}" sibTransId="{48E5AFBD-0ADB-41D5-AE22-6943B12BE229}"/>
    <dgm:cxn modelId="{DE544F7C-C82E-4180-A0CD-FABCB4E2F2DE}" type="presOf" srcId="{BBA5815E-FF52-4CC9-8F9C-87CB91FDE442}" destId="{F09C39C8-00DF-4531-84E8-48BC15DA8890}" srcOrd="0" destOrd="0" presId="urn:microsoft.com/office/officeart/2016/7/layout/BasicProcessNew"/>
    <dgm:cxn modelId="{C9B9778E-5112-489C-840F-E5ABBD0231D3}" srcId="{125A7A28-3148-4B3B-A94A-3FD76A28D750}" destId="{8B11CFFA-60CF-40DC-8416-FD65336594DF}" srcOrd="0" destOrd="0" parTransId="{32B8A328-352A-4EB7-BD0F-4CA24C162C08}" sibTransId="{3E8CFAC1-A753-4C59-BBB3-17F0EC2A3B4B}"/>
    <dgm:cxn modelId="{AF668490-E6F7-4DB7-80FC-B0417358B40B}" srcId="{CCA3ACB8-A1C8-40E9-8B51-98260BAAFC29}" destId="{918845E2-65F7-4678-BE3E-1BF2DF6163E3}" srcOrd="0" destOrd="0" parTransId="{A9C6C1E2-96C7-46EE-9439-C954F5723DD8}" sibTransId="{C19D06FA-C091-45E1-9CE1-64135BB45D65}"/>
    <dgm:cxn modelId="{55357991-58AB-40D7-AFBE-1C9463CF5D83}" type="presOf" srcId="{5F6F84DE-C0DC-4262-95D3-F9D2DB2163A8}" destId="{651C4090-7E61-41A9-8DE1-5A236D2D1D94}" srcOrd="0" destOrd="0" presId="urn:microsoft.com/office/officeart/2016/7/layout/BasicProcessNew"/>
    <dgm:cxn modelId="{59EE239A-EDEB-4E75-8A32-A539F41DFF1F}" type="presOf" srcId="{BF0DF3F8-0900-4950-945D-0A3F43068EBD}" destId="{7F52931D-FCD1-4955-8B82-015D01AF0176}" srcOrd="0" destOrd="1" presId="urn:microsoft.com/office/officeart/2016/7/layout/BasicProcessNew"/>
    <dgm:cxn modelId="{51961B9F-9090-4EB0-B849-A33BF6338EEB}" type="presOf" srcId="{8B11CFFA-60CF-40DC-8416-FD65336594DF}" destId="{964432CE-A1EA-4C6D-8D5C-75C6AC6D9587}" srcOrd="0" destOrd="1" presId="urn:microsoft.com/office/officeart/2016/7/layout/BasicProcessNew"/>
    <dgm:cxn modelId="{CEBFF4AD-8915-4663-99DD-72DDB1A950B9}" srcId="{8B11CFFA-60CF-40DC-8416-FD65336594DF}" destId="{B3545181-C49B-4411-9567-81145DDC2F96}" srcOrd="0" destOrd="0" parTransId="{7D651D62-000E-4D35-A7BA-D53CDFBFEB8F}" sibTransId="{2F53D315-B129-44BE-817F-8C562A1DC45D}"/>
    <dgm:cxn modelId="{2DD548B5-E3C9-4B84-9291-DF893487E433}" srcId="{521B908E-06CA-49F0-9A6B-E5E5F9AB1F58}" destId="{BDA11631-0BB1-45ED-91B8-D86C2D6DBD44}" srcOrd="0" destOrd="0" parTransId="{22978D21-2420-4DC9-AFA3-448BFF8DB7A1}" sibTransId="{D8CADF8B-B9BD-42D8-9A84-2C1CB0F55336}"/>
    <dgm:cxn modelId="{118E67B8-69E3-4649-B708-549EE3C4A805}" type="presOf" srcId="{42ED4B2F-617B-4716-A2D7-2D6B800D95B7}" destId="{6015AB80-3181-44D6-91ED-CC1387910623}" srcOrd="0" destOrd="2" presId="urn:microsoft.com/office/officeart/2016/7/layout/BasicProcessNew"/>
    <dgm:cxn modelId="{35E0E2B9-ED83-49B0-B448-36DFDD53E63B}" type="presOf" srcId="{B6772CDF-CC91-4C25-9714-6038C1DAE6E4}" destId="{7F52931D-FCD1-4955-8B82-015D01AF0176}" srcOrd="0" destOrd="2" presId="urn:microsoft.com/office/officeart/2016/7/layout/BasicProcessNew"/>
    <dgm:cxn modelId="{75191EC8-08FB-4BDC-AFC4-5A0E5BCAA5D4}" type="presOf" srcId="{B3545181-C49B-4411-9567-81145DDC2F96}" destId="{964432CE-A1EA-4C6D-8D5C-75C6AC6D9587}" srcOrd="0" destOrd="2" presId="urn:microsoft.com/office/officeart/2016/7/layout/BasicProcessNew"/>
    <dgm:cxn modelId="{C16660DE-A42C-4F37-B4D3-944C00BF6BF3}" srcId="{E98A98F5-6EB4-4EEA-8D8A-875AAE3804E5}" destId="{BF0DF3F8-0900-4950-945D-0A3F43068EBD}" srcOrd="0" destOrd="0" parTransId="{021961C6-6F1E-4EB2-8FD4-0969C03446CA}" sibTransId="{BA00E4A6-9D32-4415-877A-19B0CAEE6D32}"/>
    <dgm:cxn modelId="{07D8E4EB-CD6E-450C-9C4A-6A6C85FF5D73}" srcId="{6AF26018-93DF-430F-92B9-8C91AC8E4D6F}" destId="{125A7A28-3148-4B3B-A94A-3FD76A28D750}" srcOrd="3" destOrd="0" parTransId="{B2A7825D-11D8-4296-B50D-788B6C49AD97}" sibTransId="{0207DB39-F52F-481B-A6C5-98F9FE5A1550}"/>
    <dgm:cxn modelId="{4589CAED-CCA9-4EE9-8D1A-90FE5242002A}" srcId="{6AF26018-93DF-430F-92B9-8C91AC8E4D6F}" destId="{521B908E-06CA-49F0-9A6B-E5E5F9AB1F58}" srcOrd="0" destOrd="0" parTransId="{C235D6D8-F75F-4EF7-B476-9E8DC317D5DF}" sibTransId="{5F6F84DE-C0DC-4262-95D3-F9D2DB2163A8}"/>
    <dgm:cxn modelId="{D38F42F0-7781-499F-9471-52AF75417F30}" type="presOf" srcId="{125A7A28-3148-4B3B-A94A-3FD76A28D750}" destId="{964432CE-A1EA-4C6D-8D5C-75C6AC6D9587}" srcOrd="0" destOrd="0" presId="urn:microsoft.com/office/officeart/2016/7/layout/BasicProcessNew"/>
    <dgm:cxn modelId="{DACD8639-B29B-457A-A766-8188D98B36A3}" type="presParOf" srcId="{FF577FC1-5A3E-4A2A-AEB6-9D5A280D5826}" destId="{6015AB80-3181-44D6-91ED-CC1387910623}" srcOrd="0" destOrd="0" presId="urn:microsoft.com/office/officeart/2016/7/layout/BasicProcessNew"/>
    <dgm:cxn modelId="{C4F61DD5-9F2E-4D71-BD57-3B8A77A7B174}" type="presParOf" srcId="{FF577FC1-5A3E-4A2A-AEB6-9D5A280D5826}" destId="{E8155CA3-3D71-46B9-8320-C1F6379CEDF3}" srcOrd="1" destOrd="0" presId="urn:microsoft.com/office/officeart/2016/7/layout/BasicProcessNew"/>
    <dgm:cxn modelId="{C87C5A5B-2DD7-40A0-8028-74CB8B41017B}" type="presParOf" srcId="{FF577FC1-5A3E-4A2A-AEB6-9D5A280D5826}" destId="{651C4090-7E61-41A9-8DE1-5A236D2D1D94}" srcOrd="2" destOrd="0" presId="urn:microsoft.com/office/officeart/2016/7/layout/BasicProcessNew"/>
    <dgm:cxn modelId="{6AE2817C-CF4F-4406-B271-3A991306097B}" type="presParOf" srcId="{FF577FC1-5A3E-4A2A-AEB6-9D5A280D5826}" destId="{985834C4-ACED-47D0-B899-937EE521E90C}" srcOrd="3" destOrd="0" presId="urn:microsoft.com/office/officeart/2016/7/layout/BasicProcessNew"/>
    <dgm:cxn modelId="{EE6B416C-F687-4F1A-9A2D-775264ECB99B}" type="presParOf" srcId="{FF577FC1-5A3E-4A2A-AEB6-9D5A280D5826}" destId="{F09C39C8-00DF-4531-84E8-48BC15DA8890}" srcOrd="4" destOrd="0" presId="urn:microsoft.com/office/officeart/2016/7/layout/BasicProcessNew"/>
    <dgm:cxn modelId="{007508C9-0AD1-40C4-99C1-3C6BD6781982}" type="presParOf" srcId="{FF577FC1-5A3E-4A2A-AEB6-9D5A280D5826}" destId="{33969025-EB47-4E05-AF26-4F85915BF93D}" srcOrd="5" destOrd="0" presId="urn:microsoft.com/office/officeart/2016/7/layout/BasicProcessNew"/>
    <dgm:cxn modelId="{7D11C7F3-4949-4A6C-9B68-08A6B0DFE256}" type="presParOf" srcId="{FF577FC1-5A3E-4A2A-AEB6-9D5A280D5826}" destId="{D5673C6A-66CE-4F60-A1C9-96AEBA7C4FA9}" srcOrd="6" destOrd="0" presId="urn:microsoft.com/office/officeart/2016/7/layout/BasicProcessNew"/>
    <dgm:cxn modelId="{36E9052F-9F29-4968-8BF8-41A2EF788D15}" type="presParOf" srcId="{FF577FC1-5A3E-4A2A-AEB6-9D5A280D5826}" destId="{063749F4-8D95-460E-B50F-AEC00A83B7C4}" srcOrd="7" destOrd="0" presId="urn:microsoft.com/office/officeart/2016/7/layout/BasicProcessNew"/>
    <dgm:cxn modelId="{B9BE4DE2-0F88-484C-91D7-3D5376618FE3}" type="presParOf" srcId="{FF577FC1-5A3E-4A2A-AEB6-9D5A280D5826}" destId="{7F52931D-FCD1-4955-8B82-015D01AF0176}" srcOrd="8" destOrd="0" presId="urn:microsoft.com/office/officeart/2016/7/layout/BasicProcessNew"/>
    <dgm:cxn modelId="{630992DB-63E1-488C-8520-23DFD28B8584}" type="presParOf" srcId="{FF577FC1-5A3E-4A2A-AEB6-9D5A280D5826}" destId="{EF9D7B64-DE91-40B5-B5A7-A020653FA98A}" srcOrd="9" destOrd="0" presId="urn:microsoft.com/office/officeart/2016/7/layout/BasicProcessNew"/>
    <dgm:cxn modelId="{05565EE3-A7B8-4E02-A05F-B39AEBFED889}" type="presParOf" srcId="{FF577FC1-5A3E-4A2A-AEB6-9D5A280D5826}" destId="{EB60B0CF-6AFF-4264-9589-0150413077B8}" srcOrd="10" destOrd="0" presId="urn:microsoft.com/office/officeart/2016/7/layout/BasicProcessNew"/>
    <dgm:cxn modelId="{E7D07994-C320-4757-92EC-23F5DB9AEEAC}" type="presParOf" srcId="{FF577FC1-5A3E-4A2A-AEB6-9D5A280D5826}" destId="{DC8E5F43-A6C6-425D-A261-7B187E4A87D1}" srcOrd="11" destOrd="0" presId="urn:microsoft.com/office/officeart/2016/7/layout/BasicProcessNew"/>
    <dgm:cxn modelId="{6DD156C4-CC5C-40A8-99C8-2207E3C25ACC}" type="presParOf" srcId="{FF577FC1-5A3E-4A2A-AEB6-9D5A280D5826}" destId="{964432CE-A1EA-4C6D-8D5C-75C6AC6D9587}" srcOrd="12" destOrd="0" presId="urn:microsoft.com/office/officeart/2016/7/layout/Basic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823A214-7E99-450C-8BCD-0C236E1491D7}" type="doc">
      <dgm:prSet loTypeId="urn:microsoft.com/office/officeart/2016/7/layout/VerticalHollowActionList" loCatId="List" qsTypeId="urn:microsoft.com/office/officeart/2005/8/quickstyle/simple1" qsCatId="simple" csTypeId="urn:microsoft.com/office/officeart/2005/8/colors/accent5_2" csCatId="accent5"/>
      <dgm:spPr/>
      <dgm:t>
        <a:bodyPr/>
        <a:lstStyle/>
        <a:p>
          <a:endParaRPr lang="en-US"/>
        </a:p>
      </dgm:t>
    </dgm:pt>
    <dgm:pt modelId="{6C24F240-1DCF-4F68-B577-47E0AEAEEE1C}">
      <dgm:prSet/>
      <dgm:spPr/>
      <dgm:t>
        <a:bodyPr/>
        <a:lstStyle/>
        <a:p>
          <a:r>
            <a:rPr lang="en-US"/>
            <a:t>Mark</a:t>
          </a:r>
        </a:p>
      </dgm:t>
    </dgm:pt>
    <dgm:pt modelId="{D2CD4765-F26D-45F4-A32F-2D6AD2B65DC3}" type="parTrans" cxnId="{A98568B6-0D88-4087-B62D-F1F55D02C05D}">
      <dgm:prSet/>
      <dgm:spPr/>
      <dgm:t>
        <a:bodyPr/>
        <a:lstStyle/>
        <a:p>
          <a:endParaRPr lang="en-US"/>
        </a:p>
      </dgm:t>
    </dgm:pt>
    <dgm:pt modelId="{EE785312-20E6-4C9F-BD88-1DC608C47A66}" type="sibTrans" cxnId="{A98568B6-0D88-4087-B62D-F1F55D02C05D}">
      <dgm:prSet/>
      <dgm:spPr/>
      <dgm:t>
        <a:bodyPr/>
        <a:lstStyle/>
        <a:p>
          <a:endParaRPr lang="en-US"/>
        </a:p>
      </dgm:t>
    </dgm:pt>
    <dgm:pt modelId="{3EB7B046-B77B-49FC-ADD6-2758C0A3586E}">
      <dgm:prSet/>
      <dgm:spPr/>
      <dgm:t>
        <a:bodyPr/>
        <a:lstStyle/>
        <a:p>
          <a:r>
            <a:rPr lang="en-US"/>
            <a:t>Mark launch sites</a:t>
          </a:r>
        </a:p>
      </dgm:t>
    </dgm:pt>
    <dgm:pt modelId="{08598065-7B9B-4CB6-AEC7-516244A9551A}" type="parTrans" cxnId="{CC8B270D-8D92-489B-806E-FA47F704ACE0}">
      <dgm:prSet/>
      <dgm:spPr/>
      <dgm:t>
        <a:bodyPr/>
        <a:lstStyle/>
        <a:p>
          <a:endParaRPr lang="en-US"/>
        </a:p>
      </dgm:t>
    </dgm:pt>
    <dgm:pt modelId="{EF7CE8CD-F953-4F8A-BB6D-A3B705C6E996}" type="sibTrans" cxnId="{CC8B270D-8D92-489B-806E-FA47F704ACE0}">
      <dgm:prSet/>
      <dgm:spPr/>
      <dgm:t>
        <a:bodyPr/>
        <a:lstStyle/>
        <a:p>
          <a:endParaRPr lang="en-US"/>
        </a:p>
      </dgm:t>
    </dgm:pt>
    <dgm:pt modelId="{280539C7-E1AA-48A1-8679-336C687F4931}">
      <dgm:prSet/>
      <dgm:spPr/>
      <dgm:t>
        <a:bodyPr/>
        <a:lstStyle/>
        <a:p>
          <a:r>
            <a:rPr lang="en-US"/>
            <a:t>Mark</a:t>
          </a:r>
        </a:p>
      </dgm:t>
    </dgm:pt>
    <dgm:pt modelId="{3876F73C-1EA3-4968-BDAB-A9F3AB7B8546}" type="parTrans" cxnId="{E990A248-227F-4176-8355-11ED09B829A4}">
      <dgm:prSet/>
      <dgm:spPr/>
      <dgm:t>
        <a:bodyPr/>
        <a:lstStyle/>
        <a:p>
          <a:endParaRPr lang="en-US"/>
        </a:p>
      </dgm:t>
    </dgm:pt>
    <dgm:pt modelId="{6F369ECD-6A81-402C-ABCE-CC9C82498F6E}" type="sibTrans" cxnId="{E990A248-227F-4176-8355-11ED09B829A4}">
      <dgm:prSet/>
      <dgm:spPr/>
      <dgm:t>
        <a:bodyPr/>
        <a:lstStyle/>
        <a:p>
          <a:endParaRPr lang="en-US"/>
        </a:p>
      </dgm:t>
    </dgm:pt>
    <dgm:pt modelId="{B26DCB08-CA16-4B2A-AB51-9B0D788BF01F}">
      <dgm:prSet/>
      <dgm:spPr/>
      <dgm:t>
        <a:bodyPr/>
        <a:lstStyle/>
        <a:p>
          <a:r>
            <a:rPr lang="en-US"/>
            <a:t>Mark success/failed launches per launch site</a:t>
          </a:r>
        </a:p>
      </dgm:t>
    </dgm:pt>
    <dgm:pt modelId="{6E572D37-705F-4DA9-8E15-F5E94E09ED49}" type="parTrans" cxnId="{06B65C33-E781-4C90-8B4A-74324D5AFB8D}">
      <dgm:prSet/>
      <dgm:spPr/>
      <dgm:t>
        <a:bodyPr/>
        <a:lstStyle/>
        <a:p>
          <a:endParaRPr lang="en-US"/>
        </a:p>
      </dgm:t>
    </dgm:pt>
    <dgm:pt modelId="{7422A7FB-FB14-4F2C-B563-D5A088886128}" type="sibTrans" cxnId="{06B65C33-E781-4C90-8B4A-74324D5AFB8D}">
      <dgm:prSet/>
      <dgm:spPr/>
      <dgm:t>
        <a:bodyPr/>
        <a:lstStyle/>
        <a:p>
          <a:endParaRPr lang="en-US"/>
        </a:p>
      </dgm:t>
    </dgm:pt>
    <dgm:pt modelId="{F318295F-52F2-49C7-8108-933CA6185DBF}">
      <dgm:prSet/>
      <dgm:spPr/>
      <dgm:t>
        <a:bodyPr/>
        <a:lstStyle/>
        <a:p>
          <a:r>
            <a:rPr lang="en-US"/>
            <a:t>Calculate</a:t>
          </a:r>
        </a:p>
      </dgm:t>
    </dgm:pt>
    <dgm:pt modelId="{803A4AC7-C31E-4A18-93D7-6D022BD34B84}" type="parTrans" cxnId="{BAC8E81E-9B18-4624-BCC4-485BE4BB6515}">
      <dgm:prSet/>
      <dgm:spPr/>
      <dgm:t>
        <a:bodyPr/>
        <a:lstStyle/>
        <a:p>
          <a:endParaRPr lang="en-US"/>
        </a:p>
      </dgm:t>
    </dgm:pt>
    <dgm:pt modelId="{4B3960F6-8C28-4745-94F9-B2F5F9958738}" type="sibTrans" cxnId="{BAC8E81E-9B18-4624-BCC4-485BE4BB6515}">
      <dgm:prSet/>
      <dgm:spPr/>
      <dgm:t>
        <a:bodyPr/>
        <a:lstStyle/>
        <a:p>
          <a:endParaRPr lang="en-US"/>
        </a:p>
      </dgm:t>
    </dgm:pt>
    <dgm:pt modelId="{7C9D5CAF-B5EE-43C1-A8A2-A644A37AA37D}">
      <dgm:prSet/>
      <dgm:spPr/>
      <dgm:t>
        <a:bodyPr/>
        <a:lstStyle/>
        <a:p>
          <a:r>
            <a:rPr lang="en-US"/>
            <a:t>Calculate the distances between a launch site to its proximities</a:t>
          </a:r>
        </a:p>
      </dgm:t>
    </dgm:pt>
    <dgm:pt modelId="{9764640E-2B8D-456D-B643-EF9CF33B66C1}" type="parTrans" cxnId="{5DEAC3D4-41F2-473D-9856-863303EFA879}">
      <dgm:prSet/>
      <dgm:spPr/>
      <dgm:t>
        <a:bodyPr/>
        <a:lstStyle/>
        <a:p>
          <a:endParaRPr lang="en-US"/>
        </a:p>
      </dgm:t>
    </dgm:pt>
    <dgm:pt modelId="{F44DC7F8-3E06-4614-8500-94426917971A}" type="sibTrans" cxnId="{5DEAC3D4-41F2-473D-9856-863303EFA879}">
      <dgm:prSet/>
      <dgm:spPr/>
      <dgm:t>
        <a:bodyPr/>
        <a:lstStyle/>
        <a:p>
          <a:endParaRPr lang="en-US"/>
        </a:p>
      </dgm:t>
    </dgm:pt>
    <dgm:pt modelId="{6B0C00B4-FA69-417B-B47C-2C68210B3DD5}" type="pres">
      <dgm:prSet presAssocID="{A823A214-7E99-450C-8BCD-0C236E1491D7}" presName="Name0" presStyleCnt="0">
        <dgm:presLayoutVars>
          <dgm:dir/>
          <dgm:animLvl val="lvl"/>
          <dgm:resizeHandles val="exact"/>
        </dgm:presLayoutVars>
      </dgm:prSet>
      <dgm:spPr/>
    </dgm:pt>
    <dgm:pt modelId="{439E0CB4-5700-486D-B261-890B19C0F438}" type="pres">
      <dgm:prSet presAssocID="{6C24F240-1DCF-4F68-B577-47E0AEAEEE1C}" presName="linNode" presStyleCnt="0"/>
      <dgm:spPr/>
    </dgm:pt>
    <dgm:pt modelId="{C9F5C395-C2B6-4B0D-AF1A-6E61D84C58D7}" type="pres">
      <dgm:prSet presAssocID="{6C24F240-1DCF-4F68-B577-47E0AEAEEE1C}" presName="parentText" presStyleLbl="solidFgAcc1" presStyleIdx="0" presStyleCnt="3">
        <dgm:presLayoutVars>
          <dgm:chMax val="1"/>
          <dgm:bulletEnabled/>
        </dgm:presLayoutVars>
      </dgm:prSet>
      <dgm:spPr/>
    </dgm:pt>
    <dgm:pt modelId="{9DE41590-9E4D-4BD9-9A5F-BE16BA57CF82}" type="pres">
      <dgm:prSet presAssocID="{6C24F240-1DCF-4F68-B577-47E0AEAEEE1C}" presName="descendantText" presStyleLbl="alignNode1" presStyleIdx="0" presStyleCnt="3">
        <dgm:presLayoutVars>
          <dgm:bulletEnabled/>
        </dgm:presLayoutVars>
      </dgm:prSet>
      <dgm:spPr/>
    </dgm:pt>
    <dgm:pt modelId="{D83EFB1B-CF5C-4390-BB42-C9FA0CF7A502}" type="pres">
      <dgm:prSet presAssocID="{EE785312-20E6-4C9F-BD88-1DC608C47A66}" presName="sp" presStyleCnt="0"/>
      <dgm:spPr/>
    </dgm:pt>
    <dgm:pt modelId="{1710228E-5E47-43CF-8E01-927CC378140E}" type="pres">
      <dgm:prSet presAssocID="{280539C7-E1AA-48A1-8679-336C687F4931}" presName="linNode" presStyleCnt="0"/>
      <dgm:spPr/>
    </dgm:pt>
    <dgm:pt modelId="{31C19436-2293-4F85-832E-39CDFF4B15C2}" type="pres">
      <dgm:prSet presAssocID="{280539C7-E1AA-48A1-8679-336C687F4931}" presName="parentText" presStyleLbl="solidFgAcc1" presStyleIdx="1" presStyleCnt="3">
        <dgm:presLayoutVars>
          <dgm:chMax val="1"/>
          <dgm:bulletEnabled/>
        </dgm:presLayoutVars>
      </dgm:prSet>
      <dgm:spPr/>
    </dgm:pt>
    <dgm:pt modelId="{C9384B89-A848-409B-97DF-902ECA32535A}" type="pres">
      <dgm:prSet presAssocID="{280539C7-E1AA-48A1-8679-336C687F4931}" presName="descendantText" presStyleLbl="alignNode1" presStyleIdx="1" presStyleCnt="3">
        <dgm:presLayoutVars>
          <dgm:bulletEnabled/>
        </dgm:presLayoutVars>
      </dgm:prSet>
      <dgm:spPr/>
    </dgm:pt>
    <dgm:pt modelId="{BA76B826-56DC-4DC9-9293-B0C0D6E662F5}" type="pres">
      <dgm:prSet presAssocID="{6F369ECD-6A81-402C-ABCE-CC9C82498F6E}" presName="sp" presStyleCnt="0"/>
      <dgm:spPr/>
    </dgm:pt>
    <dgm:pt modelId="{7CE79B96-A9B5-40C8-9B76-76507B368F8B}" type="pres">
      <dgm:prSet presAssocID="{F318295F-52F2-49C7-8108-933CA6185DBF}" presName="linNode" presStyleCnt="0"/>
      <dgm:spPr/>
    </dgm:pt>
    <dgm:pt modelId="{69809CB0-AEDE-417A-9AA2-CA24B328E1A7}" type="pres">
      <dgm:prSet presAssocID="{F318295F-52F2-49C7-8108-933CA6185DBF}" presName="parentText" presStyleLbl="solidFgAcc1" presStyleIdx="2" presStyleCnt="3">
        <dgm:presLayoutVars>
          <dgm:chMax val="1"/>
          <dgm:bulletEnabled/>
        </dgm:presLayoutVars>
      </dgm:prSet>
      <dgm:spPr/>
    </dgm:pt>
    <dgm:pt modelId="{42F9B569-3A90-449B-8589-C2CC2DC2845E}" type="pres">
      <dgm:prSet presAssocID="{F318295F-52F2-49C7-8108-933CA6185DBF}" presName="descendantText" presStyleLbl="alignNode1" presStyleIdx="2" presStyleCnt="3">
        <dgm:presLayoutVars>
          <dgm:bulletEnabled/>
        </dgm:presLayoutVars>
      </dgm:prSet>
      <dgm:spPr/>
    </dgm:pt>
  </dgm:ptLst>
  <dgm:cxnLst>
    <dgm:cxn modelId="{CC8B270D-8D92-489B-806E-FA47F704ACE0}" srcId="{6C24F240-1DCF-4F68-B577-47E0AEAEEE1C}" destId="{3EB7B046-B77B-49FC-ADD6-2758C0A3586E}" srcOrd="0" destOrd="0" parTransId="{08598065-7B9B-4CB6-AEC7-516244A9551A}" sibTransId="{EF7CE8CD-F953-4F8A-BB6D-A3B705C6E996}"/>
    <dgm:cxn modelId="{BAB5430D-542A-416F-8EBE-72C5CCF4DD24}" type="presOf" srcId="{B26DCB08-CA16-4B2A-AB51-9B0D788BF01F}" destId="{C9384B89-A848-409B-97DF-902ECA32535A}" srcOrd="0" destOrd="0" presId="urn:microsoft.com/office/officeart/2016/7/layout/VerticalHollowActionList"/>
    <dgm:cxn modelId="{BAC8E81E-9B18-4624-BCC4-485BE4BB6515}" srcId="{A823A214-7E99-450C-8BCD-0C236E1491D7}" destId="{F318295F-52F2-49C7-8108-933CA6185DBF}" srcOrd="2" destOrd="0" parTransId="{803A4AC7-C31E-4A18-93D7-6D022BD34B84}" sibTransId="{4B3960F6-8C28-4745-94F9-B2F5F9958738}"/>
    <dgm:cxn modelId="{06B65C33-E781-4C90-8B4A-74324D5AFB8D}" srcId="{280539C7-E1AA-48A1-8679-336C687F4931}" destId="{B26DCB08-CA16-4B2A-AB51-9B0D788BF01F}" srcOrd="0" destOrd="0" parTransId="{6E572D37-705F-4DA9-8E15-F5E94E09ED49}" sibTransId="{7422A7FB-FB14-4F2C-B563-D5A088886128}"/>
    <dgm:cxn modelId="{79F64241-1241-4AEF-BA12-3A41097D8A54}" type="presOf" srcId="{A823A214-7E99-450C-8BCD-0C236E1491D7}" destId="{6B0C00B4-FA69-417B-B47C-2C68210B3DD5}" srcOrd="0" destOrd="0" presId="urn:microsoft.com/office/officeart/2016/7/layout/VerticalHollowActionList"/>
    <dgm:cxn modelId="{E990A248-227F-4176-8355-11ED09B829A4}" srcId="{A823A214-7E99-450C-8BCD-0C236E1491D7}" destId="{280539C7-E1AA-48A1-8679-336C687F4931}" srcOrd="1" destOrd="0" parTransId="{3876F73C-1EA3-4968-BDAB-A9F3AB7B8546}" sibTransId="{6F369ECD-6A81-402C-ABCE-CC9C82498F6E}"/>
    <dgm:cxn modelId="{10850F56-F2F9-4F94-BB78-C65BC4A26FF2}" type="presOf" srcId="{280539C7-E1AA-48A1-8679-336C687F4931}" destId="{31C19436-2293-4F85-832E-39CDFF4B15C2}" srcOrd="0" destOrd="0" presId="urn:microsoft.com/office/officeart/2016/7/layout/VerticalHollowActionList"/>
    <dgm:cxn modelId="{AACB007F-154F-4A3F-ACBC-0612887DBBE5}" type="presOf" srcId="{F318295F-52F2-49C7-8108-933CA6185DBF}" destId="{69809CB0-AEDE-417A-9AA2-CA24B328E1A7}" srcOrd="0" destOrd="0" presId="urn:microsoft.com/office/officeart/2016/7/layout/VerticalHollowActionList"/>
    <dgm:cxn modelId="{ACA0ABAC-210D-4E9E-9E0C-F59604722EB7}" type="presOf" srcId="{3EB7B046-B77B-49FC-ADD6-2758C0A3586E}" destId="{9DE41590-9E4D-4BD9-9A5F-BE16BA57CF82}" srcOrd="0" destOrd="0" presId="urn:microsoft.com/office/officeart/2016/7/layout/VerticalHollowActionList"/>
    <dgm:cxn modelId="{A98568B6-0D88-4087-B62D-F1F55D02C05D}" srcId="{A823A214-7E99-450C-8BCD-0C236E1491D7}" destId="{6C24F240-1DCF-4F68-B577-47E0AEAEEE1C}" srcOrd="0" destOrd="0" parTransId="{D2CD4765-F26D-45F4-A32F-2D6AD2B65DC3}" sibTransId="{EE785312-20E6-4C9F-BD88-1DC608C47A66}"/>
    <dgm:cxn modelId="{5DEAC3D4-41F2-473D-9856-863303EFA879}" srcId="{F318295F-52F2-49C7-8108-933CA6185DBF}" destId="{7C9D5CAF-B5EE-43C1-A8A2-A644A37AA37D}" srcOrd="0" destOrd="0" parTransId="{9764640E-2B8D-456D-B643-EF9CF33B66C1}" sibTransId="{F44DC7F8-3E06-4614-8500-94426917971A}"/>
    <dgm:cxn modelId="{B52709D9-46DE-41B1-A4A3-90FE93F413DB}" type="presOf" srcId="{7C9D5CAF-B5EE-43C1-A8A2-A644A37AA37D}" destId="{42F9B569-3A90-449B-8589-C2CC2DC2845E}" srcOrd="0" destOrd="0" presId="urn:microsoft.com/office/officeart/2016/7/layout/VerticalHollowActionList"/>
    <dgm:cxn modelId="{02BC50FF-19E1-45A6-A0F9-0443ECF1142C}" type="presOf" srcId="{6C24F240-1DCF-4F68-B577-47E0AEAEEE1C}" destId="{C9F5C395-C2B6-4B0D-AF1A-6E61D84C58D7}" srcOrd="0" destOrd="0" presId="urn:microsoft.com/office/officeart/2016/7/layout/VerticalHollowActionList"/>
    <dgm:cxn modelId="{9E373B67-1D43-4A19-B3D4-31609462F31D}" type="presParOf" srcId="{6B0C00B4-FA69-417B-B47C-2C68210B3DD5}" destId="{439E0CB4-5700-486D-B261-890B19C0F438}" srcOrd="0" destOrd="0" presId="urn:microsoft.com/office/officeart/2016/7/layout/VerticalHollowActionList"/>
    <dgm:cxn modelId="{B0D5F525-E0AE-43D7-AACA-D11506E0005F}" type="presParOf" srcId="{439E0CB4-5700-486D-B261-890B19C0F438}" destId="{C9F5C395-C2B6-4B0D-AF1A-6E61D84C58D7}" srcOrd="0" destOrd="0" presId="urn:microsoft.com/office/officeart/2016/7/layout/VerticalHollowActionList"/>
    <dgm:cxn modelId="{1F6F1497-AEF6-4EB5-91A7-FFD2AEC43A4D}" type="presParOf" srcId="{439E0CB4-5700-486D-B261-890B19C0F438}" destId="{9DE41590-9E4D-4BD9-9A5F-BE16BA57CF82}" srcOrd="1" destOrd="0" presId="urn:microsoft.com/office/officeart/2016/7/layout/VerticalHollowActionList"/>
    <dgm:cxn modelId="{CB4BD9FF-6A68-45CE-9877-6DD97E8D45F8}" type="presParOf" srcId="{6B0C00B4-FA69-417B-B47C-2C68210B3DD5}" destId="{D83EFB1B-CF5C-4390-BB42-C9FA0CF7A502}" srcOrd="1" destOrd="0" presId="urn:microsoft.com/office/officeart/2016/7/layout/VerticalHollowActionList"/>
    <dgm:cxn modelId="{E697C030-FC14-4828-9AF9-122652830479}" type="presParOf" srcId="{6B0C00B4-FA69-417B-B47C-2C68210B3DD5}" destId="{1710228E-5E47-43CF-8E01-927CC378140E}" srcOrd="2" destOrd="0" presId="urn:microsoft.com/office/officeart/2016/7/layout/VerticalHollowActionList"/>
    <dgm:cxn modelId="{01C2DA90-DC72-45D9-B69E-E4C646F5D5DC}" type="presParOf" srcId="{1710228E-5E47-43CF-8E01-927CC378140E}" destId="{31C19436-2293-4F85-832E-39CDFF4B15C2}" srcOrd="0" destOrd="0" presId="urn:microsoft.com/office/officeart/2016/7/layout/VerticalHollowActionList"/>
    <dgm:cxn modelId="{A1B903B6-521F-4537-90A0-FADA107A1FCD}" type="presParOf" srcId="{1710228E-5E47-43CF-8E01-927CC378140E}" destId="{C9384B89-A848-409B-97DF-902ECA32535A}" srcOrd="1" destOrd="0" presId="urn:microsoft.com/office/officeart/2016/7/layout/VerticalHollowActionList"/>
    <dgm:cxn modelId="{CFEAC2D3-DBD0-4471-A26F-6D204A181E98}" type="presParOf" srcId="{6B0C00B4-FA69-417B-B47C-2C68210B3DD5}" destId="{BA76B826-56DC-4DC9-9293-B0C0D6E662F5}" srcOrd="3" destOrd="0" presId="urn:microsoft.com/office/officeart/2016/7/layout/VerticalHollowActionList"/>
    <dgm:cxn modelId="{DB0A65A4-C37B-484C-B0B5-719E00C88CA0}" type="presParOf" srcId="{6B0C00B4-FA69-417B-B47C-2C68210B3DD5}" destId="{7CE79B96-A9B5-40C8-9B76-76507B368F8B}" srcOrd="4" destOrd="0" presId="urn:microsoft.com/office/officeart/2016/7/layout/VerticalHollowActionList"/>
    <dgm:cxn modelId="{101E87FF-2249-4795-9D3D-BCA7EC6D3FD9}" type="presParOf" srcId="{7CE79B96-A9B5-40C8-9B76-76507B368F8B}" destId="{69809CB0-AEDE-417A-9AA2-CA24B328E1A7}" srcOrd="0" destOrd="0" presId="urn:microsoft.com/office/officeart/2016/7/layout/VerticalHollowActionList"/>
    <dgm:cxn modelId="{F7AA0066-A569-4AE2-B018-08382C9B727E}" type="presParOf" srcId="{7CE79B96-A9B5-40C8-9B76-76507B368F8B}" destId="{42F9B569-3A90-449B-8589-C2CC2DC2845E}" srcOrd="1" destOrd="0" presId="urn:microsoft.com/office/officeart/2016/7/layout/VerticalHollowAc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ACA092-D767-4FCE-B6D4-DAFBD3B7CC18}">
      <dsp:nvSpPr>
        <dsp:cNvPr id="0" name=""/>
        <dsp:cNvSpPr/>
      </dsp:nvSpPr>
      <dsp:spPr>
        <a:xfrm>
          <a:off x="0" y="812119"/>
          <a:ext cx="6666833" cy="30240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73122EE-BFF9-4067-8CC5-D74F0A21CEA1}">
      <dsp:nvSpPr>
        <dsp:cNvPr id="0" name=""/>
        <dsp:cNvSpPr/>
      </dsp:nvSpPr>
      <dsp:spPr>
        <a:xfrm>
          <a:off x="333341" y="634999"/>
          <a:ext cx="4666783" cy="35424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33400">
            <a:lnSpc>
              <a:spcPct val="90000"/>
            </a:lnSpc>
            <a:spcBef>
              <a:spcPct val="0"/>
            </a:spcBef>
            <a:spcAft>
              <a:spcPct val="35000"/>
            </a:spcAft>
            <a:buNone/>
          </a:pPr>
          <a:r>
            <a:rPr lang="en-US" sz="1200" kern="1200"/>
            <a:t>Executive Summary</a:t>
          </a:r>
        </a:p>
      </dsp:txBody>
      <dsp:txXfrm>
        <a:off x="350634" y="652292"/>
        <a:ext cx="4632197" cy="319654"/>
      </dsp:txXfrm>
    </dsp:sp>
    <dsp:sp modelId="{927463A2-9DD1-4AD0-BB80-791E715BA2B2}">
      <dsp:nvSpPr>
        <dsp:cNvPr id="0" name=""/>
        <dsp:cNvSpPr/>
      </dsp:nvSpPr>
      <dsp:spPr>
        <a:xfrm>
          <a:off x="0" y="1356439"/>
          <a:ext cx="6666833" cy="69930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49936" rIns="517420"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t>Via SpaceX Rest API</a:t>
          </a:r>
        </a:p>
        <a:p>
          <a:pPr marL="114300" lvl="1" indent="-114300" algn="l" defTabSz="533400">
            <a:lnSpc>
              <a:spcPct val="90000"/>
            </a:lnSpc>
            <a:spcBef>
              <a:spcPct val="0"/>
            </a:spcBef>
            <a:spcAft>
              <a:spcPct val="15000"/>
            </a:spcAft>
            <a:buChar char="•"/>
          </a:pPr>
          <a:r>
            <a:rPr lang="en-US" sz="1200" kern="1200"/>
            <a:t>Webscrapping from Wikipedia</a:t>
          </a:r>
        </a:p>
      </dsp:txBody>
      <dsp:txXfrm>
        <a:off x="0" y="1356439"/>
        <a:ext cx="6666833" cy="699300"/>
      </dsp:txXfrm>
    </dsp:sp>
    <dsp:sp modelId="{5F49352C-6C10-448A-A95A-6ACB569DD16A}">
      <dsp:nvSpPr>
        <dsp:cNvPr id="0" name=""/>
        <dsp:cNvSpPr/>
      </dsp:nvSpPr>
      <dsp:spPr>
        <a:xfrm>
          <a:off x="333341" y="1179319"/>
          <a:ext cx="4666783" cy="35424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33400">
            <a:lnSpc>
              <a:spcPct val="90000"/>
            </a:lnSpc>
            <a:spcBef>
              <a:spcPct val="0"/>
            </a:spcBef>
            <a:spcAft>
              <a:spcPct val="35000"/>
            </a:spcAft>
            <a:buNone/>
          </a:pPr>
          <a:r>
            <a:rPr lang="en-US" sz="1200" kern="1200"/>
            <a:t>Data collection methodology:</a:t>
          </a:r>
        </a:p>
      </dsp:txBody>
      <dsp:txXfrm>
        <a:off x="350634" y="1196612"/>
        <a:ext cx="4632197" cy="319654"/>
      </dsp:txXfrm>
    </dsp:sp>
    <dsp:sp modelId="{1A5554FF-17C6-4EBA-AA96-8E479F5C629D}">
      <dsp:nvSpPr>
        <dsp:cNvPr id="0" name=""/>
        <dsp:cNvSpPr/>
      </dsp:nvSpPr>
      <dsp:spPr>
        <a:xfrm>
          <a:off x="0" y="2297659"/>
          <a:ext cx="6666833" cy="68040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49936" rIns="517420"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t>One hot encoding data fields and removing irrelevant columns, data transformation for ML.</a:t>
          </a:r>
        </a:p>
      </dsp:txBody>
      <dsp:txXfrm>
        <a:off x="0" y="2297659"/>
        <a:ext cx="6666833" cy="680400"/>
      </dsp:txXfrm>
    </dsp:sp>
    <dsp:sp modelId="{6FED058B-B0C4-4935-BF71-37C3F27277C5}">
      <dsp:nvSpPr>
        <dsp:cNvPr id="0" name=""/>
        <dsp:cNvSpPr/>
      </dsp:nvSpPr>
      <dsp:spPr>
        <a:xfrm>
          <a:off x="333341" y="2120539"/>
          <a:ext cx="4666783" cy="35424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33400">
            <a:lnSpc>
              <a:spcPct val="90000"/>
            </a:lnSpc>
            <a:spcBef>
              <a:spcPct val="0"/>
            </a:spcBef>
            <a:spcAft>
              <a:spcPct val="35000"/>
            </a:spcAft>
            <a:buNone/>
          </a:pPr>
          <a:r>
            <a:rPr lang="en-US" sz="1200" kern="1200"/>
            <a:t>Perform data wrangling</a:t>
          </a:r>
        </a:p>
      </dsp:txBody>
      <dsp:txXfrm>
        <a:off x="350634" y="2137832"/>
        <a:ext cx="4632197" cy="319654"/>
      </dsp:txXfrm>
    </dsp:sp>
    <dsp:sp modelId="{1D71F097-6E62-46BF-B126-9A21005EA73B}">
      <dsp:nvSpPr>
        <dsp:cNvPr id="0" name=""/>
        <dsp:cNvSpPr/>
      </dsp:nvSpPr>
      <dsp:spPr>
        <a:xfrm>
          <a:off x="0" y="3219980"/>
          <a:ext cx="6666833" cy="30240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23217143-EE5D-4251-82DF-7982990EABF4}">
      <dsp:nvSpPr>
        <dsp:cNvPr id="0" name=""/>
        <dsp:cNvSpPr/>
      </dsp:nvSpPr>
      <dsp:spPr>
        <a:xfrm>
          <a:off x="333341" y="3042859"/>
          <a:ext cx="4666783" cy="35424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33400">
            <a:lnSpc>
              <a:spcPct val="90000"/>
            </a:lnSpc>
            <a:spcBef>
              <a:spcPct val="0"/>
            </a:spcBef>
            <a:spcAft>
              <a:spcPct val="35000"/>
            </a:spcAft>
            <a:buNone/>
          </a:pPr>
          <a:r>
            <a:rPr lang="en-US" sz="1200" kern="1200"/>
            <a:t>Perform exploratory data analysis (EDA) using visualization and SQL</a:t>
          </a:r>
        </a:p>
      </dsp:txBody>
      <dsp:txXfrm>
        <a:off x="350634" y="3060152"/>
        <a:ext cx="4632197" cy="319654"/>
      </dsp:txXfrm>
    </dsp:sp>
    <dsp:sp modelId="{BBC4D624-62AA-439B-9BA4-23A0106981A0}">
      <dsp:nvSpPr>
        <dsp:cNvPr id="0" name=""/>
        <dsp:cNvSpPr/>
      </dsp:nvSpPr>
      <dsp:spPr>
        <a:xfrm>
          <a:off x="0" y="3764300"/>
          <a:ext cx="6666833" cy="30240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F9D1426-52AC-449E-BB37-3823652C72EA}">
      <dsp:nvSpPr>
        <dsp:cNvPr id="0" name=""/>
        <dsp:cNvSpPr/>
      </dsp:nvSpPr>
      <dsp:spPr>
        <a:xfrm>
          <a:off x="333341" y="3587180"/>
          <a:ext cx="4666783" cy="35424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33400">
            <a:lnSpc>
              <a:spcPct val="90000"/>
            </a:lnSpc>
            <a:spcBef>
              <a:spcPct val="0"/>
            </a:spcBef>
            <a:spcAft>
              <a:spcPct val="35000"/>
            </a:spcAft>
            <a:buNone/>
          </a:pPr>
          <a:r>
            <a:rPr lang="en-US" sz="1200" kern="1200"/>
            <a:t>Perform interactive visual analytics using Folium and Plotly Dash</a:t>
          </a:r>
        </a:p>
      </dsp:txBody>
      <dsp:txXfrm>
        <a:off x="350634" y="3604473"/>
        <a:ext cx="4632197" cy="319654"/>
      </dsp:txXfrm>
    </dsp:sp>
    <dsp:sp modelId="{6CA142B3-9D95-4602-B104-78CB0726D151}">
      <dsp:nvSpPr>
        <dsp:cNvPr id="0" name=""/>
        <dsp:cNvSpPr/>
      </dsp:nvSpPr>
      <dsp:spPr>
        <a:xfrm>
          <a:off x="0" y="4308620"/>
          <a:ext cx="6666833" cy="51030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49936" rIns="517420"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t>How to build, tune, evaluate classification models</a:t>
          </a:r>
        </a:p>
      </dsp:txBody>
      <dsp:txXfrm>
        <a:off x="0" y="4308620"/>
        <a:ext cx="6666833" cy="510300"/>
      </dsp:txXfrm>
    </dsp:sp>
    <dsp:sp modelId="{281F7D4D-3332-46FB-A57A-4D2A8E93B431}">
      <dsp:nvSpPr>
        <dsp:cNvPr id="0" name=""/>
        <dsp:cNvSpPr/>
      </dsp:nvSpPr>
      <dsp:spPr>
        <a:xfrm>
          <a:off x="333341" y="4131500"/>
          <a:ext cx="4666783" cy="35424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33400">
            <a:lnSpc>
              <a:spcPct val="90000"/>
            </a:lnSpc>
            <a:spcBef>
              <a:spcPct val="0"/>
            </a:spcBef>
            <a:spcAft>
              <a:spcPct val="35000"/>
            </a:spcAft>
            <a:buNone/>
          </a:pPr>
          <a:r>
            <a:rPr lang="en-US" sz="1200" kern="1200"/>
            <a:t>Perform predictive analysis using classification models</a:t>
          </a:r>
        </a:p>
      </dsp:txBody>
      <dsp:txXfrm>
        <a:off x="350634" y="4148793"/>
        <a:ext cx="4632197" cy="3196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BA7A06-4EE5-4334-A43E-AD67FCDA3985}">
      <dsp:nvSpPr>
        <dsp:cNvPr id="0" name=""/>
        <dsp:cNvSpPr/>
      </dsp:nvSpPr>
      <dsp:spPr>
        <a:xfrm>
          <a:off x="0" y="96709"/>
          <a:ext cx="6666833" cy="9945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Data collection was done by requesting data from the SpaceX API.</a:t>
          </a:r>
        </a:p>
      </dsp:txBody>
      <dsp:txXfrm>
        <a:off x="48547" y="145256"/>
        <a:ext cx="6569739" cy="897406"/>
      </dsp:txXfrm>
    </dsp:sp>
    <dsp:sp modelId="{3DAA7BE6-AC75-488A-9DA8-F9AC9F68102A}">
      <dsp:nvSpPr>
        <dsp:cNvPr id="0" name=""/>
        <dsp:cNvSpPr/>
      </dsp:nvSpPr>
      <dsp:spPr>
        <a:xfrm>
          <a:off x="0" y="1163209"/>
          <a:ext cx="6666833" cy="994500"/>
        </a:xfrm>
        <a:prstGeom prst="roundRect">
          <a:avLst/>
        </a:prstGeom>
        <a:gradFill rotWithShape="0">
          <a:gsLst>
            <a:gs pos="0">
              <a:schemeClr val="accent2">
                <a:hueOff val="-363841"/>
                <a:satOff val="-20982"/>
                <a:lumOff val="2157"/>
                <a:alphaOff val="0"/>
                <a:satMod val="103000"/>
                <a:lumMod val="102000"/>
                <a:tint val="94000"/>
              </a:schemeClr>
            </a:gs>
            <a:gs pos="50000">
              <a:schemeClr val="accent2">
                <a:hueOff val="-363841"/>
                <a:satOff val="-20982"/>
                <a:lumOff val="2157"/>
                <a:alphaOff val="0"/>
                <a:satMod val="110000"/>
                <a:lumMod val="100000"/>
                <a:shade val="100000"/>
              </a:schemeClr>
            </a:gs>
            <a:gs pos="100000">
              <a:schemeClr val="accent2">
                <a:hueOff val="-363841"/>
                <a:satOff val="-20982"/>
                <a:lumOff val="215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Transform the response into a Json using .json() and inturn normalize into a pandas dataframe</a:t>
          </a:r>
        </a:p>
      </dsp:txBody>
      <dsp:txXfrm>
        <a:off x="48547" y="1211756"/>
        <a:ext cx="6569739" cy="897406"/>
      </dsp:txXfrm>
    </dsp:sp>
    <dsp:sp modelId="{1ECF7CCE-71BD-4EB8-B353-C75B577EB1F8}">
      <dsp:nvSpPr>
        <dsp:cNvPr id="0" name=""/>
        <dsp:cNvSpPr/>
      </dsp:nvSpPr>
      <dsp:spPr>
        <a:xfrm>
          <a:off x="0" y="2229710"/>
          <a:ext cx="6666833" cy="994500"/>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Cleaned the data; replaced missing values for mean values.</a:t>
          </a:r>
        </a:p>
      </dsp:txBody>
      <dsp:txXfrm>
        <a:off x="48547" y="2278257"/>
        <a:ext cx="6569739" cy="897406"/>
      </dsp:txXfrm>
    </dsp:sp>
    <dsp:sp modelId="{EF042FBB-A220-4B2C-A642-4BE270E5B62F}">
      <dsp:nvSpPr>
        <dsp:cNvPr id="0" name=""/>
        <dsp:cNvSpPr/>
      </dsp:nvSpPr>
      <dsp:spPr>
        <a:xfrm>
          <a:off x="0" y="3296210"/>
          <a:ext cx="6666833" cy="994500"/>
        </a:xfrm>
        <a:prstGeom prst="roundRect">
          <a:avLst/>
        </a:prstGeom>
        <a:gradFill rotWithShape="0">
          <a:gsLst>
            <a:gs pos="0">
              <a:schemeClr val="accent2">
                <a:hueOff val="-1091522"/>
                <a:satOff val="-62946"/>
                <a:lumOff val="6471"/>
                <a:alphaOff val="0"/>
                <a:satMod val="103000"/>
                <a:lumMod val="102000"/>
                <a:tint val="94000"/>
              </a:schemeClr>
            </a:gs>
            <a:gs pos="50000">
              <a:schemeClr val="accent2">
                <a:hueOff val="-1091522"/>
                <a:satOff val="-62946"/>
                <a:lumOff val="6471"/>
                <a:alphaOff val="0"/>
                <a:satMod val="110000"/>
                <a:lumMod val="100000"/>
                <a:shade val="100000"/>
              </a:schemeClr>
            </a:gs>
            <a:gs pos="100000">
              <a:schemeClr val="accent2">
                <a:hueOff val="-1091522"/>
                <a:satOff val="-62946"/>
                <a:lumOff val="647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Webscraping Wikipedia for Falcon 9 launch history with BeautifulSoup</a:t>
          </a:r>
        </a:p>
      </dsp:txBody>
      <dsp:txXfrm>
        <a:off x="48547" y="3344757"/>
        <a:ext cx="6569739" cy="897406"/>
      </dsp:txXfrm>
    </dsp:sp>
    <dsp:sp modelId="{84427D4E-FBD8-4097-BD3E-AF175B9F02E3}">
      <dsp:nvSpPr>
        <dsp:cNvPr id="0" name=""/>
        <dsp:cNvSpPr/>
      </dsp:nvSpPr>
      <dsp:spPr>
        <a:xfrm>
          <a:off x="0" y="4362710"/>
          <a:ext cx="6666833" cy="99450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Extract as HTML table, parse the table and convert to Pandas Dataframe. </a:t>
          </a:r>
        </a:p>
      </dsp:txBody>
      <dsp:txXfrm>
        <a:off x="48547" y="4411257"/>
        <a:ext cx="6569739" cy="8974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69E7F1-70C7-447A-9C8F-EDFF5EF67BCB}">
      <dsp:nvSpPr>
        <dsp:cNvPr id="0" name=""/>
        <dsp:cNvSpPr/>
      </dsp:nvSpPr>
      <dsp:spPr>
        <a:xfrm>
          <a:off x="512004" y="0"/>
          <a:ext cx="7969864" cy="4981165"/>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283DBB-D10B-438A-BF0E-75435D5A3154}">
      <dsp:nvSpPr>
        <dsp:cNvPr id="0" name=""/>
        <dsp:cNvSpPr/>
      </dsp:nvSpPr>
      <dsp:spPr>
        <a:xfrm>
          <a:off x="1229531" y="3703994"/>
          <a:ext cx="183306" cy="18330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D42CBF-3EDD-499F-9435-BC8D9A47AA7A}">
      <dsp:nvSpPr>
        <dsp:cNvPr id="0" name=""/>
        <dsp:cNvSpPr/>
      </dsp:nvSpPr>
      <dsp:spPr>
        <a:xfrm>
          <a:off x="1321184" y="3795647"/>
          <a:ext cx="1044052" cy="1185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31" tIns="0" rIns="0" bIns="0" numCol="1" spcCol="1270" anchor="t" anchorCtr="0">
          <a:noAutofit/>
        </a:bodyPr>
        <a:lstStyle/>
        <a:p>
          <a:pPr marL="0" lvl="0" indent="0" algn="l" defTabSz="844550">
            <a:lnSpc>
              <a:spcPct val="90000"/>
            </a:lnSpc>
            <a:spcBef>
              <a:spcPct val="0"/>
            </a:spcBef>
            <a:spcAft>
              <a:spcPct val="35000"/>
            </a:spcAft>
            <a:buNone/>
          </a:pPr>
          <a:r>
            <a:rPr lang="en-US" sz="1900" kern="1200" dirty="0"/>
            <a:t>API Response</a:t>
          </a:r>
        </a:p>
      </dsp:txBody>
      <dsp:txXfrm>
        <a:off x="1321184" y="3795647"/>
        <a:ext cx="1044052" cy="1185517"/>
      </dsp:txXfrm>
    </dsp:sp>
    <dsp:sp modelId="{57CED906-BBA1-4C71-ABD8-16A2BB8A0748}">
      <dsp:nvSpPr>
        <dsp:cNvPr id="0" name=""/>
        <dsp:cNvSpPr/>
      </dsp:nvSpPr>
      <dsp:spPr>
        <a:xfrm>
          <a:off x="2221779" y="2750599"/>
          <a:ext cx="286915" cy="2869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3485AE-E0ED-453F-97E9-085EDE7978BB}">
      <dsp:nvSpPr>
        <dsp:cNvPr id="0" name=""/>
        <dsp:cNvSpPr/>
      </dsp:nvSpPr>
      <dsp:spPr>
        <a:xfrm>
          <a:off x="2365236" y="2894056"/>
          <a:ext cx="1322997" cy="2087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030" tIns="0" rIns="0" bIns="0" numCol="1" spcCol="1270" anchor="t" anchorCtr="0">
          <a:noAutofit/>
        </a:bodyPr>
        <a:lstStyle/>
        <a:p>
          <a:pPr marL="0" lvl="0" indent="0" algn="l" defTabSz="844550">
            <a:lnSpc>
              <a:spcPct val="90000"/>
            </a:lnSpc>
            <a:spcBef>
              <a:spcPct val="0"/>
            </a:spcBef>
            <a:spcAft>
              <a:spcPct val="35000"/>
            </a:spcAft>
            <a:buNone/>
          </a:pPr>
          <a:r>
            <a:rPr lang="en-US" sz="1900" kern="1200" dirty="0"/>
            <a:t>Response to JSON</a:t>
          </a:r>
        </a:p>
      </dsp:txBody>
      <dsp:txXfrm>
        <a:off x="2365236" y="2894056"/>
        <a:ext cx="1322997" cy="2087108"/>
      </dsp:txXfrm>
    </dsp:sp>
    <dsp:sp modelId="{657B6466-3994-4EF9-81DA-22D6606DAAE1}">
      <dsp:nvSpPr>
        <dsp:cNvPr id="0" name=""/>
        <dsp:cNvSpPr/>
      </dsp:nvSpPr>
      <dsp:spPr>
        <a:xfrm>
          <a:off x="3496957" y="1990473"/>
          <a:ext cx="382553" cy="38255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09EF27-1A9F-4F28-BFA3-0BA5B628F09B}">
      <dsp:nvSpPr>
        <dsp:cNvPr id="0" name=""/>
        <dsp:cNvSpPr/>
      </dsp:nvSpPr>
      <dsp:spPr>
        <a:xfrm>
          <a:off x="3688234" y="2181750"/>
          <a:ext cx="1538183" cy="2799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707" tIns="0" rIns="0" bIns="0" numCol="1" spcCol="1270" anchor="t" anchorCtr="0">
          <a:noAutofit/>
        </a:bodyPr>
        <a:lstStyle/>
        <a:p>
          <a:pPr marL="0" lvl="0" indent="0" algn="l" defTabSz="844550">
            <a:lnSpc>
              <a:spcPct val="90000"/>
            </a:lnSpc>
            <a:spcBef>
              <a:spcPct val="0"/>
            </a:spcBef>
            <a:spcAft>
              <a:spcPct val="35000"/>
            </a:spcAft>
            <a:buNone/>
          </a:pPr>
          <a:r>
            <a:rPr lang="en-US" sz="1900" kern="1200" dirty="0"/>
            <a:t>Clean Data (IBM Functions</a:t>
          </a:r>
        </a:p>
      </dsp:txBody>
      <dsp:txXfrm>
        <a:off x="3688234" y="2181750"/>
        <a:ext cx="1538183" cy="2799414"/>
      </dsp:txXfrm>
    </dsp:sp>
    <dsp:sp modelId="{3AA10A41-5D66-4A99-9859-1CFAE7C213A6}">
      <dsp:nvSpPr>
        <dsp:cNvPr id="0" name=""/>
        <dsp:cNvSpPr/>
      </dsp:nvSpPr>
      <dsp:spPr>
        <a:xfrm>
          <a:off x="4979352" y="1396718"/>
          <a:ext cx="494131" cy="49413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8E3AE6-897E-4E85-94A4-988AD1620C65}">
      <dsp:nvSpPr>
        <dsp:cNvPr id="0" name=""/>
        <dsp:cNvSpPr/>
      </dsp:nvSpPr>
      <dsp:spPr>
        <a:xfrm>
          <a:off x="5226417" y="1643784"/>
          <a:ext cx="1593972" cy="3337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830" tIns="0" rIns="0" bIns="0" numCol="1" spcCol="1270" anchor="t" anchorCtr="0">
          <a:noAutofit/>
        </a:bodyPr>
        <a:lstStyle/>
        <a:p>
          <a:pPr marL="0" lvl="0" indent="0" algn="l" defTabSz="844550">
            <a:lnSpc>
              <a:spcPct val="90000"/>
            </a:lnSpc>
            <a:spcBef>
              <a:spcPct val="0"/>
            </a:spcBef>
            <a:spcAft>
              <a:spcPct val="35000"/>
            </a:spcAft>
            <a:buNone/>
          </a:pPr>
          <a:r>
            <a:rPr lang="en-US" sz="1900" kern="1200" dirty="0"/>
            <a:t>List to </a:t>
          </a:r>
          <a:r>
            <a:rPr lang="en-US" sz="1900" kern="1200" dirty="0" err="1"/>
            <a:t>Dataframe</a:t>
          </a:r>
          <a:endParaRPr lang="en-US" sz="1900" kern="1200" dirty="0"/>
        </a:p>
      </dsp:txBody>
      <dsp:txXfrm>
        <a:off x="5226417" y="1643784"/>
        <a:ext cx="1593972" cy="3337380"/>
      </dsp:txXfrm>
    </dsp:sp>
    <dsp:sp modelId="{D2DB0A99-2F79-45EB-BCC6-D401AAC6A75D}">
      <dsp:nvSpPr>
        <dsp:cNvPr id="0" name=""/>
        <dsp:cNvSpPr/>
      </dsp:nvSpPr>
      <dsp:spPr>
        <a:xfrm>
          <a:off x="6505581" y="1000217"/>
          <a:ext cx="629619" cy="6296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D646DE-6795-45FC-8214-BAB0F6E9AD05}">
      <dsp:nvSpPr>
        <dsp:cNvPr id="0" name=""/>
        <dsp:cNvSpPr/>
      </dsp:nvSpPr>
      <dsp:spPr>
        <a:xfrm>
          <a:off x="6820390" y="1315027"/>
          <a:ext cx="1593972" cy="3666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622" tIns="0" rIns="0" bIns="0" numCol="1" spcCol="1270" anchor="t" anchorCtr="0">
          <a:noAutofit/>
        </a:bodyPr>
        <a:lstStyle/>
        <a:p>
          <a:pPr marL="0" lvl="0" indent="0" algn="l" defTabSz="844550">
            <a:lnSpc>
              <a:spcPct val="90000"/>
            </a:lnSpc>
            <a:spcBef>
              <a:spcPct val="0"/>
            </a:spcBef>
            <a:spcAft>
              <a:spcPct val="35000"/>
            </a:spcAft>
            <a:buNone/>
          </a:pPr>
          <a:r>
            <a:rPr lang="en-US" sz="1900" kern="1200" dirty="0"/>
            <a:t>Filter </a:t>
          </a:r>
          <a:r>
            <a:rPr lang="en-US" sz="1900" kern="1200" dirty="0" err="1"/>
            <a:t>dataform</a:t>
          </a:r>
          <a:r>
            <a:rPr lang="en-US" sz="1900" kern="1200" dirty="0"/>
            <a:t> to CSV</a:t>
          </a:r>
        </a:p>
      </dsp:txBody>
      <dsp:txXfrm>
        <a:off x="6820390" y="1315027"/>
        <a:ext cx="1593972" cy="366613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EBB547-A171-4F7B-A5F4-8EB59048356B}">
      <dsp:nvSpPr>
        <dsp:cNvPr id="0" name=""/>
        <dsp:cNvSpPr/>
      </dsp:nvSpPr>
      <dsp:spPr>
        <a:xfrm>
          <a:off x="3100" y="1571289"/>
          <a:ext cx="3777709" cy="151108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Request Flcon9 Data from Wikipedia</a:t>
          </a:r>
        </a:p>
      </dsp:txBody>
      <dsp:txXfrm>
        <a:off x="758642" y="1571289"/>
        <a:ext cx="2266626" cy="1511083"/>
      </dsp:txXfrm>
    </dsp:sp>
    <dsp:sp modelId="{E2A0C69D-624D-4DC9-B548-3A6FBB16597D}">
      <dsp:nvSpPr>
        <dsp:cNvPr id="0" name=""/>
        <dsp:cNvSpPr/>
      </dsp:nvSpPr>
      <dsp:spPr>
        <a:xfrm>
          <a:off x="3403039" y="1571289"/>
          <a:ext cx="3777709" cy="151108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Extract column and variable names from the HTML Table Header</a:t>
          </a:r>
        </a:p>
      </dsp:txBody>
      <dsp:txXfrm>
        <a:off x="4158581" y="1571289"/>
        <a:ext cx="2266626" cy="1511083"/>
      </dsp:txXfrm>
    </dsp:sp>
    <dsp:sp modelId="{984B4017-0494-4887-A63E-3CED7FE5DEFD}">
      <dsp:nvSpPr>
        <dsp:cNvPr id="0" name=""/>
        <dsp:cNvSpPr/>
      </dsp:nvSpPr>
      <dsp:spPr>
        <a:xfrm>
          <a:off x="6802978" y="1571289"/>
          <a:ext cx="3777709" cy="151108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Creation of a data frame by parsing the launch HTML Tables</a:t>
          </a:r>
        </a:p>
      </dsp:txBody>
      <dsp:txXfrm>
        <a:off x="7558520" y="1571289"/>
        <a:ext cx="2266626" cy="151108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15AB80-3181-44D6-91ED-CC1387910623}">
      <dsp:nvSpPr>
        <dsp:cNvPr id="0" name=""/>
        <dsp:cNvSpPr/>
      </dsp:nvSpPr>
      <dsp:spPr>
        <a:xfrm>
          <a:off x="4193" y="221867"/>
          <a:ext cx="2313123" cy="13878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l" defTabSz="711200">
            <a:lnSpc>
              <a:spcPct val="90000"/>
            </a:lnSpc>
            <a:spcBef>
              <a:spcPct val="0"/>
            </a:spcBef>
            <a:spcAft>
              <a:spcPct val="35000"/>
            </a:spcAft>
            <a:buNone/>
          </a:pPr>
          <a:r>
            <a:rPr lang="en-US" sz="1600" kern="1200"/>
            <a:t>Task</a:t>
          </a:r>
        </a:p>
        <a:p>
          <a:pPr marL="114300" lvl="1" indent="-114300" algn="l" defTabSz="533400">
            <a:lnSpc>
              <a:spcPct val="90000"/>
            </a:lnSpc>
            <a:spcBef>
              <a:spcPct val="0"/>
            </a:spcBef>
            <a:spcAft>
              <a:spcPct val="15000"/>
            </a:spcAft>
            <a:buChar char="•"/>
          </a:pPr>
          <a:r>
            <a:rPr lang="en-US" sz="1200" kern="1200"/>
            <a:t>Task 1</a:t>
          </a:r>
        </a:p>
        <a:p>
          <a:pPr marL="228600" lvl="2" indent="-114300" algn="l" defTabSz="533400">
            <a:lnSpc>
              <a:spcPct val="90000"/>
            </a:lnSpc>
            <a:spcBef>
              <a:spcPct val="0"/>
            </a:spcBef>
            <a:spcAft>
              <a:spcPct val="15000"/>
            </a:spcAft>
            <a:buChar char="•"/>
          </a:pPr>
          <a:r>
            <a:rPr lang="en-US" sz="1200" kern="1200"/>
            <a:t>Calculate the number of launches per launch site</a:t>
          </a:r>
        </a:p>
      </dsp:txBody>
      <dsp:txXfrm>
        <a:off x="4193" y="221867"/>
        <a:ext cx="2313123" cy="1387874"/>
      </dsp:txXfrm>
    </dsp:sp>
    <dsp:sp modelId="{651C4090-7E61-41A9-8DE1-5A236D2D1D94}">
      <dsp:nvSpPr>
        <dsp:cNvPr id="0" name=""/>
        <dsp:cNvSpPr/>
      </dsp:nvSpPr>
      <dsp:spPr>
        <a:xfrm>
          <a:off x="2352952" y="794305"/>
          <a:ext cx="346968" cy="243000"/>
        </a:xfrm>
        <a:prstGeom prst="rightArrow">
          <a:avLst>
            <a:gd name="adj1" fmla="val 50000"/>
            <a:gd name="adj2" fmla="val 5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09C39C8-00DF-4531-84E8-48BC15DA8890}">
      <dsp:nvSpPr>
        <dsp:cNvPr id="0" name=""/>
        <dsp:cNvSpPr/>
      </dsp:nvSpPr>
      <dsp:spPr>
        <a:xfrm>
          <a:off x="2735556" y="221867"/>
          <a:ext cx="2313123" cy="13878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l" defTabSz="711200">
            <a:lnSpc>
              <a:spcPct val="90000"/>
            </a:lnSpc>
            <a:spcBef>
              <a:spcPct val="0"/>
            </a:spcBef>
            <a:spcAft>
              <a:spcPct val="35000"/>
            </a:spcAft>
            <a:buNone/>
          </a:pPr>
          <a:r>
            <a:rPr lang="en-US" sz="1600" kern="1200" dirty="0"/>
            <a:t>Task</a:t>
          </a:r>
        </a:p>
        <a:p>
          <a:pPr marL="114300" lvl="1" indent="-114300" algn="l" defTabSz="533400">
            <a:lnSpc>
              <a:spcPct val="90000"/>
            </a:lnSpc>
            <a:spcBef>
              <a:spcPct val="0"/>
            </a:spcBef>
            <a:spcAft>
              <a:spcPct val="15000"/>
            </a:spcAft>
            <a:buChar char="•"/>
          </a:pPr>
          <a:r>
            <a:rPr lang="en-US" sz="1200" kern="1200"/>
            <a:t>Task 2</a:t>
          </a:r>
        </a:p>
        <a:p>
          <a:pPr marL="228600" lvl="2" indent="-114300" algn="l" defTabSz="533400">
            <a:lnSpc>
              <a:spcPct val="90000"/>
            </a:lnSpc>
            <a:spcBef>
              <a:spcPct val="0"/>
            </a:spcBef>
            <a:spcAft>
              <a:spcPct val="15000"/>
            </a:spcAft>
            <a:buChar char="•"/>
          </a:pPr>
          <a:r>
            <a:rPr lang="en-US" sz="1200" kern="1200"/>
            <a:t>Calculate the number and occurrence of each orbit</a:t>
          </a:r>
        </a:p>
      </dsp:txBody>
      <dsp:txXfrm>
        <a:off x="2735556" y="221867"/>
        <a:ext cx="2313123" cy="1387874"/>
      </dsp:txXfrm>
    </dsp:sp>
    <dsp:sp modelId="{D5673C6A-66CE-4F60-A1C9-96AEBA7C4FA9}">
      <dsp:nvSpPr>
        <dsp:cNvPr id="0" name=""/>
        <dsp:cNvSpPr/>
      </dsp:nvSpPr>
      <dsp:spPr>
        <a:xfrm>
          <a:off x="5084315" y="794305"/>
          <a:ext cx="346968" cy="243000"/>
        </a:xfrm>
        <a:prstGeom prst="rightArrow">
          <a:avLst>
            <a:gd name="adj1" fmla="val 50000"/>
            <a:gd name="adj2" fmla="val 5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F52931D-FCD1-4955-8B82-015D01AF0176}">
      <dsp:nvSpPr>
        <dsp:cNvPr id="0" name=""/>
        <dsp:cNvSpPr/>
      </dsp:nvSpPr>
      <dsp:spPr>
        <a:xfrm>
          <a:off x="5466919" y="221867"/>
          <a:ext cx="2313123" cy="13878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l" defTabSz="711200">
            <a:lnSpc>
              <a:spcPct val="90000"/>
            </a:lnSpc>
            <a:spcBef>
              <a:spcPct val="0"/>
            </a:spcBef>
            <a:spcAft>
              <a:spcPct val="35000"/>
            </a:spcAft>
            <a:buNone/>
          </a:pPr>
          <a:r>
            <a:rPr lang="en-US" sz="1600" kern="1200"/>
            <a:t>Task</a:t>
          </a:r>
        </a:p>
        <a:p>
          <a:pPr marL="114300" lvl="1" indent="-114300" algn="l" defTabSz="533400">
            <a:lnSpc>
              <a:spcPct val="90000"/>
            </a:lnSpc>
            <a:spcBef>
              <a:spcPct val="0"/>
            </a:spcBef>
            <a:spcAft>
              <a:spcPct val="15000"/>
            </a:spcAft>
            <a:buChar char="•"/>
          </a:pPr>
          <a:r>
            <a:rPr lang="en-US" sz="1200" kern="1200"/>
            <a:t>Task 3</a:t>
          </a:r>
        </a:p>
        <a:p>
          <a:pPr marL="228600" lvl="2" indent="-114300" algn="l" defTabSz="533400">
            <a:lnSpc>
              <a:spcPct val="90000"/>
            </a:lnSpc>
            <a:spcBef>
              <a:spcPct val="0"/>
            </a:spcBef>
            <a:spcAft>
              <a:spcPct val="15000"/>
            </a:spcAft>
            <a:buChar char="•"/>
          </a:pPr>
          <a:r>
            <a:rPr lang="en-US" sz="1200" kern="1200"/>
            <a:t>Calculate the number and occurence of mission outcome per orbit type</a:t>
          </a:r>
        </a:p>
      </dsp:txBody>
      <dsp:txXfrm>
        <a:off x="5466919" y="221867"/>
        <a:ext cx="2313123" cy="1387874"/>
      </dsp:txXfrm>
    </dsp:sp>
    <dsp:sp modelId="{EB60B0CF-6AFF-4264-9589-0150413077B8}">
      <dsp:nvSpPr>
        <dsp:cNvPr id="0" name=""/>
        <dsp:cNvSpPr/>
      </dsp:nvSpPr>
      <dsp:spPr>
        <a:xfrm>
          <a:off x="7815678" y="794305"/>
          <a:ext cx="346968" cy="243000"/>
        </a:xfrm>
        <a:prstGeom prst="rightArrow">
          <a:avLst>
            <a:gd name="adj1" fmla="val 50000"/>
            <a:gd name="adj2" fmla="val 5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964432CE-A1EA-4C6D-8D5C-75C6AC6D9587}">
      <dsp:nvSpPr>
        <dsp:cNvPr id="0" name=""/>
        <dsp:cNvSpPr/>
      </dsp:nvSpPr>
      <dsp:spPr>
        <a:xfrm>
          <a:off x="8198282" y="221867"/>
          <a:ext cx="2313123" cy="13878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l" defTabSz="711200">
            <a:lnSpc>
              <a:spcPct val="90000"/>
            </a:lnSpc>
            <a:spcBef>
              <a:spcPct val="0"/>
            </a:spcBef>
            <a:spcAft>
              <a:spcPct val="35000"/>
            </a:spcAft>
            <a:buNone/>
          </a:pPr>
          <a:r>
            <a:rPr lang="en-US" sz="1600" kern="1200"/>
            <a:t>Task</a:t>
          </a:r>
        </a:p>
        <a:p>
          <a:pPr marL="114300" lvl="1" indent="-114300" algn="l" defTabSz="533400">
            <a:lnSpc>
              <a:spcPct val="90000"/>
            </a:lnSpc>
            <a:spcBef>
              <a:spcPct val="0"/>
            </a:spcBef>
            <a:spcAft>
              <a:spcPct val="15000"/>
            </a:spcAft>
            <a:buChar char="•"/>
          </a:pPr>
          <a:r>
            <a:rPr lang="en-US" sz="1200" kern="1200"/>
            <a:t>Task 4</a:t>
          </a:r>
        </a:p>
        <a:p>
          <a:pPr marL="228600" lvl="2" indent="-114300" algn="l" defTabSz="533400">
            <a:lnSpc>
              <a:spcPct val="90000"/>
            </a:lnSpc>
            <a:spcBef>
              <a:spcPct val="0"/>
            </a:spcBef>
            <a:spcAft>
              <a:spcPct val="15000"/>
            </a:spcAft>
            <a:buChar char="•"/>
          </a:pPr>
          <a:r>
            <a:rPr lang="en-US" sz="1200" kern="1200"/>
            <a:t>Create a landing outcome labal from Outcome Column</a:t>
          </a:r>
        </a:p>
      </dsp:txBody>
      <dsp:txXfrm>
        <a:off x="8198282" y="221867"/>
        <a:ext cx="2313123" cy="138787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E41590-9E4D-4BD9-9A5F-BE16BA57CF82}">
      <dsp:nvSpPr>
        <dsp:cNvPr id="0" name=""/>
        <dsp:cNvSpPr/>
      </dsp:nvSpPr>
      <dsp:spPr>
        <a:xfrm>
          <a:off x="1899285" y="432"/>
          <a:ext cx="7597141" cy="443718"/>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7406" tIns="112704" rIns="147406" bIns="112704" numCol="1" spcCol="1270" anchor="ctr" anchorCtr="0">
          <a:noAutofit/>
        </a:bodyPr>
        <a:lstStyle/>
        <a:p>
          <a:pPr marL="0" lvl="0" indent="0" algn="l" defTabSz="666750">
            <a:lnSpc>
              <a:spcPct val="90000"/>
            </a:lnSpc>
            <a:spcBef>
              <a:spcPct val="0"/>
            </a:spcBef>
            <a:spcAft>
              <a:spcPct val="35000"/>
            </a:spcAft>
            <a:buNone/>
          </a:pPr>
          <a:r>
            <a:rPr lang="en-US" sz="1500" kern="1200"/>
            <a:t>Mark launch sites</a:t>
          </a:r>
        </a:p>
      </dsp:txBody>
      <dsp:txXfrm>
        <a:off x="1899285" y="432"/>
        <a:ext cx="7597141" cy="443718"/>
      </dsp:txXfrm>
    </dsp:sp>
    <dsp:sp modelId="{C9F5C395-C2B6-4B0D-AF1A-6E61D84C58D7}">
      <dsp:nvSpPr>
        <dsp:cNvPr id="0" name=""/>
        <dsp:cNvSpPr/>
      </dsp:nvSpPr>
      <dsp:spPr>
        <a:xfrm>
          <a:off x="0" y="432"/>
          <a:ext cx="1899285" cy="443718"/>
        </a:xfrm>
        <a:prstGeom prst="rect">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0504" tIns="43829" rIns="100504" bIns="43829" numCol="1" spcCol="1270" anchor="ctr" anchorCtr="0">
          <a:noAutofit/>
        </a:bodyPr>
        <a:lstStyle/>
        <a:p>
          <a:pPr marL="0" lvl="0" indent="0" algn="ctr" defTabSz="844550">
            <a:lnSpc>
              <a:spcPct val="90000"/>
            </a:lnSpc>
            <a:spcBef>
              <a:spcPct val="0"/>
            </a:spcBef>
            <a:spcAft>
              <a:spcPct val="35000"/>
            </a:spcAft>
            <a:buNone/>
          </a:pPr>
          <a:r>
            <a:rPr lang="en-US" sz="1900" kern="1200"/>
            <a:t>Mark</a:t>
          </a:r>
        </a:p>
      </dsp:txBody>
      <dsp:txXfrm>
        <a:off x="0" y="432"/>
        <a:ext cx="1899285" cy="443718"/>
      </dsp:txXfrm>
    </dsp:sp>
    <dsp:sp modelId="{C9384B89-A848-409B-97DF-902ECA32535A}">
      <dsp:nvSpPr>
        <dsp:cNvPr id="0" name=""/>
        <dsp:cNvSpPr/>
      </dsp:nvSpPr>
      <dsp:spPr>
        <a:xfrm>
          <a:off x="1899285" y="470773"/>
          <a:ext cx="7597141" cy="443718"/>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7406" tIns="112704" rIns="147406" bIns="112704" numCol="1" spcCol="1270" anchor="ctr" anchorCtr="0">
          <a:noAutofit/>
        </a:bodyPr>
        <a:lstStyle/>
        <a:p>
          <a:pPr marL="0" lvl="0" indent="0" algn="l" defTabSz="666750">
            <a:lnSpc>
              <a:spcPct val="90000"/>
            </a:lnSpc>
            <a:spcBef>
              <a:spcPct val="0"/>
            </a:spcBef>
            <a:spcAft>
              <a:spcPct val="35000"/>
            </a:spcAft>
            <a:buNone/>
          </a:pPr>
          <a:r>
            <a:rPr lang="en-US" sz="1500" kern="1200"/>
            <a:t>Mark success/failed launches per launch site</a:t>
          </a:r>
        </a:p>
      </dsp:txBody>
      <dsp:txXfrm>
        <a:off x="1899285" y="470773"/>
        <a:ext cx="7597141" cy="443718"/>
      </dsp:txXfrm>
    </dsp:sp>
    <dsp:sp modelId="{31C19436-2293-4F85-832E-39CDFF4B15C2}">
      <dsp:nvSpPr>
        <dsp:cNvPr id="0" name=""/>
        <dsp:cNvSpPr/>
      </dsp:nvSpPr>
      <dsp:spPr>
        <a:xfrm>
          <a:off x="0" y="470773"/>
          <a:ext cx="1899285" cy="443718"/>
        </a:xfrm>
        <a:prstGeom prst="rect">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0504" tIns="43829" rIns="100504" bIns="43829" numCol="1" spcCol="1270" anchor="ctr" anchorCtr="0">
          <a:noAutofit/>
        </a:bodyPr>
        <a:lstStyle/>
        <a:p>
          <a:pPr marL="0" lvl="0" indent="0" algn="ctr" defTabSz="844550">
            <a:lnSpc>
              <a:spcPct val="90000"/>
            </a:lnSpc>
            <a:spcBef>
              <a:spcPct val="0"/>
            </a:spcBef>
            <a:spcAft>
              <a:spcPct val="35000"/>
            </a:spcAft>
            <a:buNone/>
          </a:pPr>
          <a:r>
            <a:rPr lang="en-US" sz="1900" kern="1200"/>
            <a:t>Mark</a:t>
          </a:r>
        </a:p>
      </dsp:txBody>
      <dsp:txXfrm>
        <a:off x="0" y="470773"/>
        <a:ext cx="1899285" cy="443718"/>
      </dsp:txXfrm>
    </dsp:sp>
    <dsp:sp modelId="{42F9B569-3A90-449B-8589-C2CC2DC2845E}">
      <dsp:nvSpPr>
        <dsp:cNvPr id="0" name=""/>
        <dsp:cNvSpPr/>
      </dsp:nvSpPr>
      <dsp:spPr>
        <a:xfrm>
          <a:off x="1899285" y="941115"/>
          <a:ext cx="7597141" cy="443718"/>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7406" tIns="112704" rIns="147406" bIns="112704" numCol="1" spcCol="1270" anchor="ctr" anchorCtr="0">
          <a:noAutofit/>
        </a:bodyPr>
        <a:lstStyle/>
        <a:p>
          <a:pPr marL="0" lvl="0" indent="0" algn="l" defTabSz="666750">
            <a:lnSpc>
              <a:spcPct val="90000"/>
            </a:lnSpc>
            <a:spcBef>
              <a:spcPct val="0"/>
            </a:spcBef>
            <a:spcAft>
              <a:spcPct val="35000"/>
            </a:spcAft>
            <a:buNone/>
          </a:pPr>
          <a:r>
            <a:rPr lang="en-US" sz="1500" kern="1200"/>
            <a:t>Calculate the distances between a launch site to its proximities</a:t>
          </a:r>
        </a:p>
      </dsp:txBody>
      <dsp:txXfrm>
        <a:off x="1899285" y="941115"/>
        <a:ext cx="7597141" cy="443718"/>
      </dsp:txXfrm>
    </dsp:sp>
    <dsp:sp modelId="{69809CB0-AEDE-417A-9AA2-CA24B328E1A7}">
      <dsp:nvSpPr>
        <dsp:cNvPr id="0" name=""/>
        <dsp:cNvSpPr/>
      </dsp:nvSpPr>
      <dsp:spPr>
        <a:xfrm>
          <a:off x="0" y="941115"/>
          <a:ext cx="1899285" cy="443718"/>
        </a:xfrm>
        <a:prstGeom prst="rect">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0504" tIns="43829" rIns="100504" bIns="43829" numCol="1" spcCol="1270" anchor="ctr" anchorCtr="0">
          <a:noAutofit/>
        </a:bodyPr>
        <a:lstStyle/>
        <a:p>
          <a:pPr marL="0" lvl="0" indent="0" algn="ctr" defTabSz="844550">
            <a:lnSpc>
              <a:spcPct val="90000"/>
            </a:lnSpc>
            <a:spcBef>
              <a:spcPct val="0"/>
            </a:spcBef>
            <a:spcAft>
              <a:spcPct val="35000"/>
            </a:spcAft>
            <a:buNone/>
          </a:pPr>
          <a:r>
            <a:rPr lang="en-US" sz="1900" kern="1200"/>
            <a:t>Calculate</a:t>
          </a:r>
        </a:p>
      </dsp:txBody>
      <dsp:txXfrm>
        <a:off x="0" y="941115"/>
        <a:ext cx="1899285" cy="44371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16/7/layout/BasicProcessNew">
  <dgm:title val="Basic Process New"/>
  <dgm:desc val=""/>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fact="0.15"/>
      <dgm:constr type="h" for="ch" forName="sibTrans" op="equ"/>
    </dgm:constrLst>
    <dgm:ruleLst>
      <dgm:rule type="h" for="ch" forName="sibTrans" val="6.75" fact="NaN" max="NaN"/>
      <dgm:rule type="w" for="ch" forName="sibTrans" val="8.75" fact="NaN" max="NaN"/>
    </dgm:ruleLst>
    <dgm:forEach name="nodesForEach" axis="ch" ptType="node">
      <dgm:layoutNode name="node">
        <dgm:varLst>
          <dgm:bulletEnabled val="1"/>
        </dgm:varLst>
        <dgm:alg type="tx"/>
        <dgm:shape xmlns:r="http://schemas.openxmlformats.org/officeDocument/2006/relationships" type="rect" r:blip="">
          <dgm:adjLst>
            <dgm:adj idx="1" val="0.1"/>
          </dgm:adjLst>
        </dgm:shape>
        <dgm:presOf axis="desOrSelf" ptType="node"/>
        <dgm:constrLst>
          <dgm:constr type="h" refType="w" fact="0.6"/>
          <dgm:constr type="lMarg" val="12"/>
          <dgm:constr type="rMarg" val="12"/>
          <dgm:constr type="tMarg" val="12"/>
          <dgm:constr type="bMarg" val="12"/>
        </dgm:constrLst>
        <dgm:ruleLst>
          <dgm:rule type="primFontSz" val="11" fact="NaN" max="NaN"/>
          <dgm:rule type="primFontSz" val="18" fact="NaN" max="NaN"/>
          <dgm:rule type="h" val="NaN" fact="1.5" max="NaN"/>
          <dgm:rule type="primFontSz" val="11" fact="NaN" max="NaN"/>
          <dgm:rule type="h" val="INF" fact="NaN" max="NaN"/>
        </dgm:ruleLst>
      </dgm:layoutNode>
      <dgm:forEach name="sibTransForEach" axis="followSib" ptType="sibTrans" cnt="1">
        <dgm:layoutNode name="sibTransSpacerBeforeConnector" styleLbl="node1">
          <dgm:alg type="sp"/>
          <dgm:shape xmlns:r="http://schemas.openxmlformats.org/officeDocument/2006/relationships" r:blip="">
            <dgm:adjLst/>
          </dgm:shape>
          <dgm:constrLst>
            <dgm:constr type="w" val="4.5"/>
          </dgm:constrLst>
          <dgm:presOf/>
          <dgm:ruleLst>
            <dgm:rule type="w" val="4.5" fact="NaN" max="NaN"/>
          </dgm:ruleLst>
        </dgm:layoutNode>
        <dgm:layoutNode name="sibTrans" styleLbl="node1">
          <dgm:alg type="sp"/>
          <dgm:shape xmlns:r="http://schemas.openxmlformats.org/officeDocument/2006/relationships" type="rightArrow" r:blip="">
            <dgm:adjLst>
              <dgm:adj idx="1" val="0.5"/>
            </dgm:adjLst>
          </dgm:shape>
          <dgm:presOf axis="self"/>
          <dgm:constrLst>
            <dgm:constr type="h" val="6.75"/>
          </dgm:constrLst>
          <dgm:ruleLst>
            <dgm:rule type="h" val="6.75" fact="NaN" max="NaN"/>
            <dgm:rule type="w" val="8.75" fact="NaN" max="NaN"/>
          </dgm:ruleLst>
        </dgm:layoutNode>
        <dgm:layoutNode name="sibTransSpacerAfterConnector">
          <dgm:alg type="sp"/>
          <dgm:shape xmlns:r="http://schemas.openxmlformats.org/officeDocument/2006/relationships" r:blip="">
            <dgm:adjLst/>
          </dgm:shape>
          <dgm:constrLst>
            <dgm:constr type="w" val="4.5"/>
          </dgm:constrLst>
          <dgm:presOf/>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9/11/2022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‹nr.›</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‹nr.›</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636206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9/11/2022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9/11/2022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9/11/2022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‹nr.›</a:t>
            </a:fld>
            <a:endParaRPr lang="en-US"/>
          </a:p>
        </p:txBody>
      </p:sp>
    </p:spTree>
    <p:extLst>
      <p:ext uri="{BB962C8B-B14F-4D97-AF65-F5344CB8AC3E}">
        <p14:creationId xmlns:p14="http://schemas.microsoft.com/office/powerpoint/2010/main" val="41453837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9/11/2022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‹nr.›</a:t>
            </a:fld>
            <a:endParaRPr lang="en-US"/>
          </a:p>
        </p:txBody>
      </p:sp>
    </p:spTree>
    <p:extLst>
      <p:ext uri="{BB962C8B-B14F-4D97-AF65-F5344CB8AC3E}">
        <p14:creationId xmlns:p14="http://schemas.microsoft.com/office/powerpoint/2010/main" val="27814675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Date Placeholder 3"/>
          <p:cNvSpPr>
            <a:spLocks noGrp="1"/>
          </p:cNvSpPr>
          <p:nvPr>
            <p:ph type="dt" sz="half" idx="10"/>
          </p:nvPr>
        </p:nvSpPr>
        <p:spPr/>
        <p:txBody>
          <a:bodyPr/>
          <a:lstStyle/>
          <a:p>
            <a:fld id="{C764DE79-268F-4C1A-8933-263129D2AF90}" type="datetimeFigureOut">
              <a:rPr lang="en-US" smtClean="0"/>
              <a:t>9/11/2022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‹nr.›</a:t>
            </a:fld>
            <a:endParaRPr lang="en-US"/>
          </a:p>
        </p:txBody>
      </p:sp>
    </p:spTree>
    <p:extLst>
      <p:ext uri="{BB962C8B-B14F-4D97-AF65-F5344CB8AC3E}">
        <p14:creationId xmlns:p14="http://schemas.microsoft.com/office/powerpoint/2010/main" val="30537436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9/11/2022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‹nr.›</a:t>
            </a:fld>
            <a:endParaRPr lang="en-US"/>
          </a:p>
        </p:txBody>
      </p:sp>
    </p:spTree>
    <p:extLst>
      <p:ext uri="{BB962C8B-B14F-4D97-AF65-F5344CB8AC3E}">
        <p14:creationId xmlns:p14="http://schemas.microsoft.com/office/powerpoint/2010/main" val="39052529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nl-NL"/>
              <a:t>Klik om stijl te bewerken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Content Placeholder 3"/>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Content Placeholder 5"/>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9/11/2022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190C97C-0095-2443-AC12-FA4CBA4ACD4D}" type="slidenum">
              <a:rPr lang="en-US" smtClean="0"/>
              <a:pPr/>
              <a:t>‹nr.›</a:t>
            </a:fld>
            <a:endParaRPr lang="en-US"/>
          </a:p>
        </p:txBody>
      </p:sp>
    </p:spTree>
    <p:extLst>
      <p:ext uri="{BB962C8B-B14F-4D97-AF65-F5344CB8AC3E}">
        <p14:creationId xmlns:p14="http://schemas.microsoft.com/office/powerpoint/2010/main" val="40586871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9/11/2022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‹nr.›</a:t>
            </a:fld>
            <a:endParaRPr lang="en-US"/>
          </a:p>
        </p:txBody>
      </p:sp>
    </p:spTree>
    <p:extLst>
      <p:ext uri="{BB962C8B-B14F-4D97-AF65-F5344CB8AC3E}">
        <p14:creationId xmlns:p14="http://schemas.microsoft.com/office/powerpoint/2010/main" val="4226123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9/11/2022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9/11/2022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190C97C-0095-2443-AC12-FA4CBA4ACD4D}" type="slidenum">
              <a:rPr lang="en-US" smtClean="0"/>
              <a:pPr/>
              <a:t>‹nr.›</a:t>
            </a:fld>
            <a:endParaRPr lang="en-US"/>
          </a:p>
        </p:txBody>
      </p:sp>
    </p:spTree>
    <p:extLst>
      <p:ext uri="{BB962C8B-B14F-4D97-AF65-F5344CB8AC3E}">
        <p14:creationId xmlns:p14="http://schemas.microsoft.com/office/powerpoint/2010/main" val="26786732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Date Placeholder 4"/>
          <p:cNvSpPr>
            <a:spLocks noGrp="1"/>
          </p:cNvSpPr>
          <p:nvPr>
            <p:ph type="dt" sz="half" idx="10"/>
          </p:nvPr>
        </p:nvSpPr>
        <p:spPr/>
        <p:txBody>
          <a:bodyPr/>
          <a:lstStyle/>
          <a:p>
            <a:fld id="{C764DE79-268F-4C1A-8933-263129D2AF90}" type="datetimeFigureOut">
              <a:rPr lang="en-US" smtClean="0"/>
              <a:t>9/11/2022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‹nr.›</a:t>
            </a:fld>
            <a:endParaRPr lang="en-US"/>
          </a:p>
        </p:txBody>
      </p:sp>
    </p:spTree>
    <p:extLst>
      <p:ext uri="{BB962C8B-B14F-4D97-AF65-F5344CB8AC3E}">
        <p14:creationId xmlns:p14="http://schemas.microsoft.com/office/powerpoint/2010/main" val="13740560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Date Placeholder 4"/>
          <p:cNvSpPr>
            <a:spLocks noGrp="1"/>
          </p:cNvSpPr>
          <p:nvPr>
            <p:ph type="dt" sz="half" idx="10"/>
          </p:nvPr>
        </p:nvSpPr>
        <p:spPr/>
        <p:txBody>
          <a:bodyPr/>
          <a:lstStyle/>
          <a:p>
            <a:fld id="{C764DE79-268F-4C1A-8933-263129D2AF90}" type="datetimeFigureOut">
              <a:rPr lang="en-US" smtClean="0"/>
              <a:t>9/11/2022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‹nr.›</a:t>
            </a:fld>
            <a:endParaRPr lang="en-US"/>
          </a:p>
        </p:txBody>
      </p:sp>
    </p:spTree>
    <p:extLst>
      <p:ext uri="{BB962C8B-B14F-4D97-AF65-F5344CB8AC3E}">
        <p14:creationId xmlns:p14="http://schemas.microsoft.com/office/powerpoint/2010/main" val="24135277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Vertical Text Placeholder 2"/>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9/11/2022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‹nr.›</a:t>
            </a:fld>
            <a:endParaRPr lang="en-US"/>
          </a:p>
        </p:txBody>
      </p:sp>
    </p:spTree>
    <p:extLst>
      <p:ext uri="{BB962C8B-B14F-4D97-AF65-F5344CB8AC3E}">
        <p14:creationId xmlns:p14="http://schemas.microsoft.com/office/powerpoint/2010/main" val="39465103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nl-NL"/>
              <a:t>Klik om stijl te bewerken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9/11/2022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‹nr.›</a:t>
            </a:fld>
            <a:endParaRPr lang="en-US"/>
          </a:p>
        </p:txBody>
      </p:sp>
    </p:spTree>
    <p:extLst>
      <p:ext uri="{BB962C8B-B14F-4D97-AF65-F5344CB8AC3E}">
        <p14:creationId xmlns:p14="http://schemas.microsoft.com/office/powerpoint/2010/main" val="14861052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112225833"/>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2827396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561361977"/>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9/11/2022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9/11/2022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9/11/2022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9/11/2022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9/11/2022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9/11/2022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9/11/2022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‹nr.›</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9/11/2022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90C97C-0095-2443-AC12-FA4CBA4ACD4D}" type="slidenum">
              <a:rPr lang="en-US" smtClean="0"/>
              <a:pPr/>
              <a:t>‹nr.›</a:t>
            </a:fld>
            <a:endParaRPr lang="en-US"/>
          </a:p>
        </p:txBody>
      </p:sp>
    </p:spTree>
    <p:extLst>
      <p:ext uri="{BB962C8B-B14F-4D97-AF65-F5344CB8AC3E}">
        <p14:creationId xmlns:p14="http://schemas.microsoft.com/office/powerpoint/2010/main" val="1342353566"/>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Nicothijs/DS-Course" TargetMode="Externa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0.png"/><Relationship Id="rId1" Type="http://schemas.openxmlformats.org/officeDocument/2006/relationships/slideLayout" Target="../slideLayouts/slideLayout2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6.xml"/><Relationship Id="rId4" Type="http://schemas.openxmlformats.org/officeDocument/2006/relationships/hyperlink" Target="https://github.com/Nicothijs/DS-Course"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Nicothijs/DS-Course" TargetMode="External"/><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4.png"/><Relationship Id="rId7" Type="http://schemas.openxmlformats.org/officeDocument/2006/relationships/diagramColors" Target="../diagrams/colors6.xml"/><Relationship Id="rId2" Type="http://schemas.openxmlformats.org/officeDocument/2006/relationships/image" Target="../media/image13.png"/><Relationship Id="rId1" Type="http://schemas.openxmlformats.org/officeDocument/2006/relationships/slideLayout" Target="../slideLayouts/slideLayout26.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 Id="rId9" Type="http://schemas.openxmlformats.org/officeDocument/2006/relationships/hyperlink" Target="https://github.com/Nicothijs/DS-Course"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Nicothijs/DS-Course" TargetMode="External"/><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6.xml"/><Relationship Id="rId4" Type="http://schemas.openxmlformats.org/officeDocument/2006/relationships/hyperlink" Target="https://github.com/Nicothijs/DS-Course"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26.xml"/><Relationship Id="rId5" Type="http://schemas.openxmlformats.org/officeDocument/2006/relationships/hyperlink" Target="https://github.com/Nicothijs/DS-Course" TargetMode="Externa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2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2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6.xml"/><Relationship Id="rId4" Type="http://schemas.openxmlformats.org/officeDocument/2006/relationships/hyperlink" Target="https://github.com/Nicothijs/DS-Course"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8" Type="http://schemas.openxmlformats.org/officeDocument/2006/relationships/hyperlink" Target="https://github.com/Nicothijs/DS-Course"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hyperlink" Target="https://github.com/Nicothijs/DS-Course" TargetMode="External"/><Relationship Id="rId2" Type="http://schemas.openxmlformats.org/officeDocument/2006/relationships/diagramData" Target="../diagrams/data2.xml"/><Relationship Id="rId1" Type="http://schemas.openxmlformats.org/officeDocument/2006/relationships/slideLayout" Target="../slideLayouts/slideLayout2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8" Type="http://schemas.microsoft.com/office/2007/relationships/diagramDrawing" Target="../diagrams/drawing3.xml"/><Relationship Id="rId13"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diagramColors" Target="../diagrams/colors3.xml"/><Relationship Id="rId12"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openxmlformats.org/officeDocument/2006/relationships/diagramQuickStyle" Target="../diagrams/quickStyle3.xml"/><Relationship Id="rId11" Type="http://schemas.openxmlformats.org/officeDocument/2006/relationships/image" Target="../media/image7.png"/><Relationship Id="rId5" Type="http://schemas.openxmlformats.org/officeDocument/2006/relationships/diagramLayout" Target="../diagrams/layout3.xml"/><Relationship Id="rId10" Type="http://schemas.openxmlformats.org/officeDocument/2006/relationships/image" Target="../media/image6.png"/><Relationship Id="rId4" Type="http://schemas.openxmlformats.org/officeDocument/2006/relationships/diagramData" Target="../diagrams/data3.xml"/><Relationship Id="rId9" Type="http://schemas.openxmlformats.org/officeDocument/2006/relationships/image" Target="../media/image5.png"/><Relationship Id="rId14" Type="http://schemas.openxmlformats.org/officeDocument/2006/relationships/hyperlink" Target="https://github.com/Nicothijs/DS-Course" TargetMode="Externa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hyperlink" Target="https://github.com/Nicothijs/DS-Course" TargetMode="External"/><Relationship Id="rId2" Type="http://schemas.openxmlformats.org/officeDocument/2006/relationships/diagramData" Target="../diagrams/data4.xml"/><Relationship Id="rId1" Type="http://schemas.openxmlformats.org/officeDocument/2006/relationships/slideLayout" Target="../slideLayouts/slideLayout2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Nico T</a:t>
            </a:r>
          </a:p>
          <a:p>
            <a:r>
              <a:rPr lang="en-US" dirty="0">
                <a:solidFill>
                  <a:schemeClr val="bg2"/>
                </a:solidFill>
                <a:latin typeface="Abadi" panose="020B0604020104020204" pitchFamily="34" charset="0"/>
                <a:ea typeface="SF Pro" pitchFamily="2" charset="0"/>
                <a:cs typeface="SF Pro" pitchFamily="2" charset="0"/>
              </a:rPr>
              <a:t>09-11-2022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5">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838200" y="672747"/>
            <a:ext cx="10515600" cy="7155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kern="1200">
                <a:solidFill>
                  <a:schemeClr val="bg1"/>
                </a:solidFill>
                <a:latin typeface="+mj-lt"/>
                <a:ea typeface="+mj-ea"/>
                <a:cs typeface="+mj-cs"/>
              </a:rPr>
              <a:t>Data Wrangling</a:t>
            </a:r>
          </a:p>
        </p:txBody>
      </p:sp>
      <p:pic>
        <p:nvPicPr>
          <p:cNvPr id="6" name="Afbeelding 5">
            <a:extLst>
              <a:ext uri="{FF2B5EF4-FFF2-40B4-BE49-F238E27FC236}">
                <a16:creationId xmlns:a16="http://schemas.microsoft.com/office/drawing/2014/main" id="{9FC8FA4A-EA31-7941-3A46-2134EF8A11C5}"/>
              </a:ext>
            </a:extLst>
          </p:cNvPr>
          <p:cNvPicPr>
            <a:picLocks noChangeAspect="1"/>
          </p:cNvPicPr>
          <p:nvPr/>
        </p:nvPicPr>
        <p:blipFill>
          <a:blip r:embed="rId2"/>
          <a:stretch>
            <a:fillRect/>
          </a:stretch>
        </p:blipFill>
        <p:spPr>
          <a:xfrm>
            <a:off x="838200" y="3911473"/>
            <a:ext cx="10515600" cy="2444877"/>
          </a:xfrm>
          <a:prstGeom prst="rect">
            <a:avLst/>
          </a:prstGeom>
        </p:spPr>
      </p:pic>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a:solidFill>
                  <a:prstClr val="black">
                    <a:tint val="75000"/>
                  </a:prstClr>
                </a:solidFill>
              </a:rPr>
              <a:pPr>
                <a:spcAft>
                  <a:spcPts val="600"/>
                </a:spcAft>
              </a:pPr>
              <a:t>10</a:t>
            </a:fld>
            <a:endParaRPr lang="en-US">
              <a:solidFill>
                <a:prstClr val="black">
                  <a:tint val="75000"/>
                </a:prstClr>
              </a:solidFill>
            </a:endParaRPr>
          </a:p>
        </p:txBody>
      </p:sp>
      <p:graphicFrame>
        <p:nvGraphicFramePr>
          <p:cNvPr id="27" name="Diagram 1">
            <a:extLst>
              <a:ext uri="{FF2B5EF4-FFF2-40B4-BE49-F238E27FC236}">
                <a16:creationId xmlns:a16="http://schemas.microsoft.com/office/drawing/2014/main" id="{23EC5077-2931-496E-C331-CAB29FCA8CE4}"/>
              </a:ext>
            </a:extLst>
          </p:cNvPr>
          <p:cNvGraphicFramePr/>
          <p:nvPr>
            <p:extLst>
              <p:ext uri="{D42A27DB-BD31-4B8C-83A1-F6EECF244321}">
                <p14:modId xmlns:p14="http://schemas.microsoft.com/office/powerpoint/2010/main" val="4194824739"/>
              </p:ext>
            </p:extLst>
          </p:nvPr>
        </p:nvGraphicFramePr>
        <p:xfrm>
          <a:off x="838200" y="1597390"/>
          <a:ext cx="10515600" cy="18316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kstvak 8">
            <a:extLst>
              <a:ext uri="{FF2B5EF4-FFF2-40B4-BE49-F238E27FC236}">
                <a16:creationId xmlns:a16="http://schemas.microsoft.com/office/drawing/2014/main" id="{2B3C6F40-0B89-DC94-754D-4D3FA79F0222}"/>
              </a:ext>
            </a:extLst>
          </p:cNvPr>
          <p:cNvSpPr txBox="1"/>
          <p:nvPr/>
        </p:nvSpPr>
        <p:spPr>
          <a:xfrm>
            <a:off x="10471356" y="326722"/>
            <a:ext cx="875071" cy="369332"/>
          </a:xfrm>
          <a:prstGeom prst="rect">
            <a:avLst/>
          </a:prstGeom>
          <a:noFill/>
        </p:spPr>
        <p:txBody>
          <a:bodyPr wrap="square" rtlCol="0">
            <a:spAutoFit/>
          </a:bodyPr>
          <a:lstStyle/>
          <a:p>
            <a:pPr algn="just"/>
            <a:r>
              <a:rPr lang="en-US" dirty="0">
                <a:hlinkClick r:id="rId8"/>
              </a:rPr>
              <a:t>GitHub</a:t>
            </a:r>
            <a:endParaRPr lang="en-US"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1" name="Rectangle 40">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699714" y="353160"/>
            <a:ext cx="7091300" cy="8985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rgbClr val="FFFFFF"/>
                </a:solidFill>
                <a:latin typeface="+mj-lt"/>
                <a:ea typeface="+mj-ea"/>
                <a:cs typeface="+mj-cs"/>
              </a:rPr>
              <a:t>EDA with Data Visualization</a:t>
            </a:r>
          </a:p>
        </p:txBody>
      </p:sp>
      <p:pic>
        <p:nvPicPr>
          <p:cNvPr id="8" name="Afbeelding 7">
            <a:extLst>
              <a:ext uri="{FF2B5EF4-FFF2-40B4-BE49-F238E27FC236}">
                <a16:creationId xmlns:a16="http://schemas.microsoft.com/office/drawing/2014/main" id="{DEECA52A-5242-501D-C8CF-A0F4349F937A}"/>
              </a:ext>
            </a:extLst>
          </p:cNvPr>
          <p:cNvPicPr>
            <a:picLocks noChangeAspect="1"/>
          </p:cNvPicPr>
          <p:nvPr/>
        </p:nvPicPr>
        <p:blipFill>
          <a:blip r:embed="rId2"/>
          <a:stretch>
            <a:fillRect/>
          </a:stretch>
        </p:blipFill>
        <p:spPr>
          <a:xfrm>
            <a:off x="699714" y="2497394"/>
            <a:ext cx="5131088" cy="3027763"/>
          </a:xfrm>
          <a:prstGeom prst="rect">
            <a:avLst/>
          </a:prstGeom>
        </p:spPr>
      </p:pic>
      <p:pic>
        <p:nvPicPr>
          <p:cNvPr id="6" name="Afbeelding 5">
            <a:extLst>
              <a:ext uri="{FF2B5EF4-FFF2-40B4-BE49-F238E27FC236}">
                <a16:creationId xmlns:a16="http://schemas.microsoft.com/office/drawing/2014/main" id="{631EC401-F96B-3245-0E92-4A77824788C7}"/>
              </a:ext>
            </a:extLst>
          </p:cNvPr>
          <p:cNvPicPr>
            <a:picLocks noChangeAspect="1"/>
          </p:cNvPicPr>
          <p:nvPr/>
        </p:nvPicPr>
        <p:blipFill>
          <a:blip r:embed="rId3"/>
          <a:stretch>
            <a:fillRect/>
          </a:stretch>
        </p:blipFill>
        <p:spPr>
          <a:xfrm>
            <a:off x="6345164" y="2486140"/>
            <a:ext cx="5131087" cy="3619692"/>
          </a:xfrm>
          <a:prstGeom prst="rect">
            <a:avLst/>
          </a:prstGeom>
        </p:spPr>
      </p:pic>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11704320" y="6431079"/>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rPr>
              <a:pPr>
                <a:spcAft>
                  <a:spcPts val="600"/>
                </a:spcAft>
              </a:pPr>
              <a:t>11</a:t>
            </a:fld>
            <a:endParaRPr lang="en-US" sz="1100">
              <a:solidFill>
                <a:schemeClr val="tx1">
                  <a:lumMod val="50000"/>
                  <a:lumOff val="50000"/>
                </a:schemeClr>
              </a:solidFill>
            </a:endParaRPr>
          </a:p>
        </p:txBody>
      </p:sp>
      <p:sp>
        <p:nvSpPr>
          <p:cNvPr id="12" name="Tekstvak 11">
            <a:extLst>
              <a:ext uri="{FF2B5EF4-FFF2-40B4-BE49-F238E27FC236}">
                <a16:creationId xmlns:a16="http://schemas.microsoft.com/office/drawing/2014/main" id="{B960E3F6-4D05-3389-AEE3-0F0165A252AD}"/>
              </a:ext>
            </a:extLst>
          </p:cNvPr>
          <p:cNvSpPr txBox="1"/>
          <p:nvPr/>
        </p:nvSpPr>
        <p:spPr>
          <a:xfrm>
            <a:off x="10471356" y="326722"/>
            <a:ext cx="875071" cy="369332"/>
          </a:xfrm>
          <a:prstGeom prst="rect">
            <a:avLst/>
          </a:prstGeom>
          <a:noFill/>
        </p:spPr>
        <p:txBody>
          <a:bodyPr wrap="square" rtlCol="0">
            <a:spAutoFit/>
          </a:bodyPr>
          <a:lstStyle/>
          <a:p>
            <a:pPr algn="just"/>
            <a:r>
              <a:rPr lang="en-US" dirty="0">
                <a:hlinkClick r:id="rId4"/>
              </a:rPr>
              <a:t>GitHub</a:t>
            </a:r>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06575"/>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SpaceX data loaded into the IBM </a:t>
            </a:r>
            <a:r>
              <a:rPr lang="en-US" sz="2200" dirty="0" err="1">
                <a:solidFill>
                  <a:schemeClr val="accent3">
                    <a:lumMod val="25000"/>
                  </a:schemeClr>
                </a:solidFill>
                <a:latin typeface="Abadi"/>
              </a:rPr>
              <a:t>SQl</a:t>
            </a:r>
            <a:r>
              <a:rPr lang="en-US" sz="2200" dirty="0">
                <a:solidFill>
                  <a:schemeClr val="accent3">
                    <a:lumMod val="25000"/>
                  </a:schemeClr>
                </a:solidFill>
                <a:latin typeface="Abadi"/>
              </a:rPr>
              <a:t> Database and extract the data using Jupiter notebook.</a:t>
            </a:r>
          </a:p>
          <a:p>
            <a:pPr>
              <a:lnSpc>
                <a:spcPct val="100000"/>
              </a:lnSpc>
              <a:spcBef>
                <a:spcPts val="1400"/>
              </a:spcBef>
            </a:pPr>
            <a:r>
              <a:rPr lang="en-US" sz="2200" dirty="0">
                <a:solidFill>
                  <a:schemeClr val="accent3">
                    <a:lumMod val="25000"/>
                  </a:schemeClr>
                </a:solidFill>
                <a:latin typeface="Abadi"/>
              </a:rPr>
              <a:t>EDA with </a:t>
            </a:r>
            <a:r>
              <a:rPr lang="en-US" sz="2200" dirty="0" err="1">
                <a:solidFill>
                  <a:schemeClr val="accent3">
                    <a:lumMod val="25000"/>
                  </a:schemeClr>
                </a:solidFill>
                <a:latin typeface="Abadi"/>
              </a:rPr>
              <a:t>SQl</a:t>
            </a:r>
            <a:r>
              <a:rPr lang="en-US" sz="2200" dirty="0">
                <a:solidFill>
                  <a:schemeClr val="accent3">
                    <a:lumMod val="25000"/>
                  </a:schemeClr>
                </a:solidFill>
                <a:latin typeface="Abadi"/>
              </a:rPr>
              <a:t> to gain insights from the data; queries writing to found out:</a:t>
            </a:r>
          </a:p>
          <a:p>
            <a:pPr lvl="1">
              <a:lnSpc>
                <a:spcPct val="100000"/>
              </a:lnSpc>
              <a:spcBef>
                <a:spcPts val="1400"/>
              </a:spcBef>
            </a:pPr>
            <a:r>
              <a:rPr lang="en-US" sz="1800" dirty="0">
                <a:solidFill>
                  <a:schemeClr val="accent3">
                    <a:lumMod val="25000"/>
                  </a:schemeClr>
                </a:solidFill>
                <a:latin typeface="Abadi"/>
              </a:rPr>
              <a:t>Names of unique launch sites</a:t>
            </a:r>
          </a:p>
          <a:p>
            <a:pPr lvl="1">
              <a:lnSpc>
                <a:spcPct val="100000"/>
              </a:lnSpc>
              <a:spcBef>
                <a:spcPts val="1400"/>
              </a:spcBef>
            </a:pPr>
            <a:r>
              <a:rPr lang="en-US" sz="1800" dirty="0">
                <a:solidFill>
                  <a:schemeClr val="accent3">
                    <a:lumMod val="25000"/>
                  </a:schemeClr>
                </a:solidFill>
                <a:latin typeface="Abadi"/>
              </a:rPr>
              <a:t>Total payload mass carried</a:t>
            </a:r>
          </a:p>
          <a:p>
            <a:pPr lvl="1">
              <a:lnSpc>
                <a:spcPct val="100000"/>
              </a:lnSpc>
              <a:spcBef>
                <a:spcPts val="1400"/>
              </a:spcBef>
            </a:pPr>
            <a:r>
              <a:rPr lang="en-US" sz="1800" dirty="0">
                <a:solidFill>
                  <a:schemeClr val="accent3">
                    <a:lumMod val="25000"/>
                  </a:schemeClr>
                </a:solidFill>
                <a:latin typeface="Abadi"/>
              </a:rPr>
              <a:t>Average payload mass carried</a:t>
            </a:r>
          </a:p>
          <a:p>
            <a:pPr lvl="1">
              <a:lnSpc>
                <a:spcPct val="100000"/>
              </a:lnSpc>
              <a:spcBef>
                <a:spcPts val="1400"/>
              </a:spcBef>
            </a:pPr>
            <a:r>
              <a:rPr lang="en-US" sz="1800" dirty="0">
                <a:solidFill>
                  <a:schemeClr val="accent3">
                    <a:lumMod val="25000"/>
                  </a:schemeClr>
                </a:solidFill>
                <a:latin typeface="Abadi"/>
              </a:rPr>
              <a:t>Number of successful and failed mission outcomes</a:t>
            </a:r>
          </a:p>
          <a:p>
            <a:pPr lvl="1">
              <a:lnSpc>
                <a:spcPct val="100000"/>
              </a:lnSpc>
              <a:spcBef>
                <a:spcPts val="1400"/>
              </a:spcBef>
            </a:pPr>
            <a:r>
              <a:rPr lang="en-US" sz="1800" dirty="0">
                <a:solidFill>
                  <a:schemeClr val="accent3">
                    <a:lumMod val="25000"/>
                  </a:schemeClr>
                </a:solidFill>
                <a:latin typeface="Abadi" panose="020B0604020104020204" pitchFamily="34" charset="0"/>
              </a:rPr>
              <a:t>Failure rates via launch site name, drone ship or booster version. </a:t>
            </a:r>
          </a:p>
          <a:p>
            <a:pPr marL="0" indent="0">
              <a:buNone/>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kstvak 5">
            <a:extLst>
              <a:ext uri="{FF2B5EF4-FFF2-40B4-BE49-F238E27FC236}">
                <a16:creationId xmlns:a16="http://schemas.microsoft.com/office/drawing/2014/main" id="{F9139458-7AF5-268A-69B3-189031D8C0BD}"/>
              </a:ext>
            </a:extLst>
          </p:cNvPr>
          <p:cNvSpPr txBox="1"/>
          <p:nvPr/>
        </p:nvSpPr>
        <p:spPr>
          <a:xfrm>
            <a:off x="10471356" y="326722"/>
            <a:ext cx="875071" cy="369332"/>
          </a:xfrm>
          <a:prstGeom prst="rect">
            <a:avLst/>
          </a:prstGeom>
          <a:noFill/>
        </p:spPr>
        <p:txBody>
          <a:bodyPr wrap="square" rtlCol="0">
            <a:spAutoFit/>
          </a:bodyPr>
          <a:lstStyle/>
          <a:p>
            <a:pPr algn="just"/>
            <a:r>
              <a:rPr lang="en-US" dirty="0">
                <a:hlinkClick r:id="rId3"/>
              </a:rPr>
              <a:t>GitHub</a:t>
            </a:r>
            <a:endParaRPr lang="en-US"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9" name="Rectangle 1031">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0" name="Group 1033">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041" name="Rectangle 1034">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Rectangle 1035">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3" name="Rectangle 1036">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1">
            <a:extLst>
              <a:ext uri="{FF2B5EF4-FFF2-40B4-BE49-F238E27FC236}">
                <a16:creationId xmlns:a16="http://schemas.microsoft.com/office/drawing/2014/main" id="{B28946E4-5BEF-46F0-A56A-E7E85ACA148F}"/>
              </a:ext>
            </a:extLst>
          </p:cNvPr>
          <p:cNvSpPr txBox="1">
            <a:spLocks/>
          </p:cNvSpPr>
          <p:nvPr/>
        </p:nvSpPr>
        <p:spPr>
          <a:xfrm>
            <a:off x="1371598" y="319314"/>
            <a:ext cx="9477377" cy="1030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rgbClr val="FFFFFF"/>
                </a:solidFill>
                <a:latin typeface="+mj-lt"/>
                <a:ea typeface="+mj-ea"/>
                <a:cs typeface="+mj-cs"/>
              </a:rPr>
              <a:t>Build an Interactive Map with Folium</a:t>
            </a:r>
          </a:p>
        </p:txBody>
      </p:sp>
      <p:pic>
        <p:nvPicPr>
          <p:cNvPr id="7" name="Afbeelding 6">
            <a:extLst>
              <a:ext uri="{FF2B5EF4-FFF2-40B4-BE49-F238E27FC236}">
                <a16:creationId xmlns:a16="http://schemas.microsoft.com/office/drawing/2014/main" id="{214453A0-EF22-0D44-8D7D-0809EAE79D59}"/>
              </a:ext>
            </a:extLst>
          </p:cNvPr>
          <p:cNvPicPr>
            <a:picLocks noChangeAspect="1"/>
          </p:cNvPicPr>
          <p:nvPr/>
        </p:nvPicPr>
        <p:blipFill>
          <a:blip r:embed="rId2"/>
          <a:stretch>
            <a:fillRect/>
          </a:stretch>
        </p:blipFill>
        <p:spPr>
          <a:xfrm>
            <a:off x="1371598" y="2035782"/>
            <a:ext cx="4724402" cy="2617365"/>
          </a:xfrm>
          <a:prstGeom prst="rect">
            <a:avLst/>
          </a:prstGeom>
        </p:spPr>
      </p:pic>
      <p:pic>
        <p:nvPicPr>
          <p:cNvPr id="1026" name="Picture 2">
            <a:extLst>
              <a:ext uri="{FF2B5EF4-FFF2-40B4-BE49-F238E27FC236}">
                <a16:creationId xmlns:a16="http://schemas.microsoft.com/office/drawing/2014/main" id="{CC1F304B-FACD-6577-9396-5C2CCB43B7B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67671" y="2050595"/>
            <a:ext cx="4600354" cy="261736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rPr>
              <a:pPr>
                <a:spcAft>
                  <a:spcPts val="600"/>
                </a:spcAft>
              </a:pPr>
              <a:t>13</a:t>
            </a:fld>
            <a:endParaRPr lang="en-US" sz="1100">
              <a:solidFill>
                <a:schemeClr val="tx1">
                  <a:lumMod val="50000"/>
                  <a:lumOff val="50000"/>
                </a:schemeClr>
              </a:solidFill>
            </a:endParaRPr>
          </a:p>
        </p:txBody>
      </p:sp>
      <p:graphicFrame>
        <p:nvGraphicFramePr>
          <p:cNvPr id="1044" name="Diagram 1">
            <a:extLst>
              <a:ext uri="{FF2B5EF4-FFF2-40B4-BE49-F238E27FC236}">
                <a16:creationId xmlns:a16="http://schemas.microsoft.com/office/drawing/2014/main" id="{ECCBC4CD-0E8D-16D6-71FA-FBE0C773E24C}"/>
              </a:ext>
            </a:extLst>
          </p:cNvPr>
          <p:cNvGraphicFramePr/>
          <p:nvPr>
            <p:extLst>
              <p:ext uri="{D42A27DB-BD31-4B8C-83A1-F6EECF244321}">
                <p14:modId xmlns:p14="http://schemas.microsoft.com/office/powerpoint/2010/main" val="3330610509"/>
              </p:ext>
            </p:extLst>
          </p:nvPr>
        </p:nvGraphicFramePr>
        <p:xfrm>
          <a:off x="1371598" y="5070346"/>
          <a:ext cx="9496427" cy="13852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kstvak 8">
            <a:extLst>
              <a:ext uri="{FF2B5EF4-FFF2-40B4-BE49-F238E27FC236}">
                <a16:creationId xmlns:a16="http://schemas.microsoft.com/office/drawing/2014/main" id="{A164729B-D56A-D94E-FABC-4035EB467566}"/>
              </a:ext>
            </a:extLst>
          </p:cNvPr>
          <p:cNvSpPr txBox="1"/>
          <p:nvPr/>
        </p:nvSpPr>
        <p:spPr>
          <a:xfrm>
            <a:off x="10471356" y="326722"/>
            <a:ext cx="875071" cy="369332"/>
          </a:xfrm>
          <a:prstGeom prst="rect">
            <a:avLst/>
          </a:prstGeom>
          <a:noFill/>
        </p:spPr>
        <p:txBody>
          <a:bodyPr wrap="square" rtlCol="0">
            <a:spAutoFit/>
          </a:bodyPr>
          <a:lstStyle/>
          <a:p>
            <a:pPr algn="just"/>
            <a:r>
              <a:rPr lang="en-US" dirty="0">
                <a:hlinkClick r:id="rId9"/>
              </a:rPr>
              <a:t>GitHub</a:t>
            </a:r>
            <a:endParaRPr lang="en-US"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9745663"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Interactive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Dashboard</a:t>
            </a:r>
          </a:p>
          <a:p>
            <a:pPr>
              <a:lnSpc>
                <a:spcPct val="100000"/>
              </a:lnSpc>
              <a:spcBef>
                <a:spcPts val="1400"/>
              </a:spcBef>
            </a:pPr>
            <a:r>
              <a:rPr lang="en-US" sz="2200" dirty="0">
                <a:solidFill>
                  <a:schemeClr val="accent3">
                    <a:lumMod val="25000"/>
                  </a:schemeClr>
                </a:solidFill>
                <a:latin typeface="Abadi" panose="020B0604020104020204" pitchFamily="34" charset="0"/>
              </a:rPr>
              <a:t>Pie charts showing launches per site</a:t>
            </a:r>
          </a:p>
          <a:p>
            <a:pPr>
              <a:lnSpc>
                <a:spcPct val="100000"/>
              </a:lnSpc>
              <a:spcBef>
                <a:spcPts val="1400"/>
              </a:spcBef>
            </a:pPr>
            <a:r>
              <a:rPr lang="en-US" sz="2200" dirty="0">
                <a:solidFill>
                  <a:schemeClr val="accent3">
                    <a:lumMod val="25000"/>
                  </a:schemeClr>
                </a:solidFill>
                <a:latin typeface="Abadi" panose="020B0604020104020204" pitchFamily="34" charset="0"/>
              </a:rPr>
              <a:t>Plotted scatter graph showing relationships between variables</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Tekstvak 5">
            <a:extLst>
              <a:ext uri="{FF2B5EF4-FFF2-40B4-BE49-F238E27FC236}">
                <a16:creationId xmlns:a16="http://schemas.microsoft.com/office/drawing/2014/main" id="{D35AC981-2524-7AF3-2AA9-E7ED0895B5C9}"/>
              </a:ext>
            </a:extLst>
          </p:cNvPr>
          <p:cNvSpPr txBox="1"/>
          <p:nvPr/>
        </p:nvSpPr>
        <p:spPr>
          <a:xfrm>
            <a:off x="10471356" y="326722"/>
            <a:ext cx="875071" cy="369332"/>
          </a:xfrm>
          <a:prstGeom prst="rect">
            <a:avLst/>
          </a:prstGeom>
          <a:noFill/>
        </p:spPr>
        <p:txBody>
          <a:bodyPr wrap="square" rtlCol="0">
            <a:spAutoFit/>
          </a:bodyPr>
          <a:lstStyle/>
          <a:p>
            <a:pPr algn="just"/>
            <a:r>
              <a:rPr lang="en-US" dirty="0">
                <a:hlinkClick r:id="rId3"/>
              </a:rPr>
              <a:t>GitHub</a:t>
            </a:r>
            <a:endParaRPr lang="en-US"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33348"/>
            <a:ext cx="9745663" cy="4351338"/>
          </a:xfrm>
          <a:prstGeom prst="rect">
            <a:avLst/>
          </a:prstGeom>
        </p:spPr>
        <p:txBody>
          <a:bodyPr>
            <a:normAutofit/>
          </a:bodyPr>
          <a:lstStyle/>
          <a:p>
            <a:pPr algn="l"/>
            <a:r>
              <a:rPr lang="en-US" sz="1600" b="0" i="0" dirty="0">
                <a:solidFill>
                  <a:srgbClr val="212121"/>
                </a:solidFill>
                <a:effectLst/>
                <a:latin typeface="Roboto" panose="02000000000000000000" pitchFamily="2" charset="0"/>
              </a:rPr>
              <a:t>Perform exploratory Data Analysis and determine Training Labels</a:t>
            </a:r>
          </a:p>
          <a:p>
            <a:pPr lvl="1"/>
            <a:r>
              <a:rPr lang="en-US" sz="1200" b="0" i="0" dirty="0">
                <a:solidFill>
                  <a:srgbClr val="212121"/>
                </a:solidFill>
                <a:effectLst/>
                <a:latin typeface="Roboto" panose="02000000000000000000" pitchFamily="2" charset="0"/>
              </a:rPr>
              <a:t>create a column for the class</a:t>
            </a:r>
          </a:p>
          <a:p>
            <a:pPr lvl="1"/>
            <a:r>
              <a:rPr lang="en-US" sz="1200" b="0" i="0" dirty="0">
                <a:solidFill>
                  <a:srgbClr val="212121"/>
                </a:solidFill>
                <a:effectLst/>
                <a:latin typeface="Roboto" panose="02000000000000000000" pitchFamily="2" charset="0"/>
              </a:rPr>
              <a:t>Standardize the data</a:t>
            </a:r>
          </a:p>
          <a:p>
            <a:pPr lvl="1"/>
            <a:r>
              <a:rPr lang="en-US" sz="1200" b="0" i="0" dirty="0">
                <a:solidFill>
                  <a:srgbClr val="212121"/>
                </a:solidFill>
                <a:effectLst/>
                <a:latin typeface="Roboto" panose="02000000000000000000" pitchFamily="2" charset="0"/>
              </a:rPr>
              <a:t>Split into training data and test data</a:t>
            </a:r>
          </a:p>
          <a:p>
            <a:pPr algn="l"/>
            <a:r>
              <a:rPr lang="en-US" sz="1600" b="0" i="0" dirty="0">
                <a:solidFill>
                  <a:srgbClr val="212121"/>
                </a:solidFill>
                <a:effectLst/>
                <a:latin typeface="Roboto" panose="02000000000000000000" pitchFamily="2" charset="0"/>
              </a:rPr>
              <a:t>Find best Hyperparameter for SVM, Classification Trees and Logistic Regression</a:t>
            </a:r>
          </a:p>
          <a:p>
            <a:pPr lvl="1"/>
            <a:r>
              <a:rPr lang="en-US" sz="1200" b="0" i="0" dirty="0">
                <a:solidFill>
                  <a:srgbClr val="212121"/>
                </a:solidFill>
                <a:effectLst/>
                <a:latin typeface="Roboto" panose="02000000000000000000" pitchFamily="2" charset="0"/>
              </a:rPr>
              <a:t>Find the method performs best using test data</a:t>
            </a: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Afbeelding 5">
            <a:extLst>
              <a:ext uri="{FF2B5EF4-FFF2-40B4-BE49-F238E27FC236}">
                <a16:creationId xmlns:a16="http://schemas.microsoft.com/office/drawing/2014/main" id="{FEAC053D-CACE-BAB8-8D26-60C794D69C35}"/>
              </a:ext>
            </a:extLst>
          </p:cNvPr>
          <p:cNvPicPr>
            <a:picLocks noChangeAspect="1"/>
          </p:cNvPicPr>
          <p:nvPr/>
        </p:nvPicPr>
        <p:blipFill>
          <a:blip r:embed="rId3"/>
          <a:stretch>
            <a:fillRect/>
          </a:stretch>
        </p:blipFill>
        <p:spPr>
          <a:xfrm>
            <a:off x="838200" y="3256314"/>
            <a:ext cx="9973619" cy="2992086"/>
          </a:xfrm>
          <a:prstGeom prst="rect">
            <a:avLst/>
          </a:prstGeom>
        </p:spPr>
      </p:pic>
      <p:sp>
        <p:nvSpPr>
          <p:cNvPr id="8" name="Tekstvak 7">
            <a:extLst>
              <a:ext uri="{FF2B5EF4-FFF2-40B4-BE49-F238E27FC236}">
                <a16:creationId xmlns:a16="http://schemas.microsoft.com/office/drawing/2014/main" id="{9630B049-235F-49E4-FBC8-46206F509B39}"/>
              </a:ext>
            </a:extLst>
          </p:cNvPr>
          <p:cNvSpPr txBox="1"/>
          <p:nvPr/>
        </p:nvSpPr>
        <p:spPr>
          <a:xfrm>
            <a:off x="10471356" y="326722"/>
            <a:ext cx="875071" cy="369332"/>
          </a:xfrm>
          <a:prstGeom prst="rect">
            <a:avLst/>
          </a:prstGeom>
          <a:noFill/>
        </p:spPr>
        <p:txBody>
          <a:bodyPr wrap="square" rtlCol="0">
            <a:spAutoFit/>
          </a:bodyPr>
          <a:lstStyle/>
          <a:p>
            <a:pPr algn="just"/>
            <a:r>
              <a:rPr lang="en-US" dirty="0">
                <a:hlinkClick r:id="rId4"/>
              </a:rPr>
              <a:t>GitHub</a:t>
            </a:r>
            <a:endParaRPr lang="en-US"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4E4D846-3AFC-4F86-8C35-24B0542A2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Magnifying glass showing decling performance">
            <a:extLst>
              <a:ext uri="{FF2B5EF4-FFF2-40B4-BE49-F238E27FC236}">
                <a16:creationId xmlns:a16="http://schemas.microsoft.com/office/drawing/2014/main" id="{4B760BC6-01B4-BB4C-2E14-45E0C317865C}"/>
              </a:ext>
            </a:extLst>
          </p:cNvPr>
          <p:cNvPicPr>
            <a:picLocks noChangeAspect="1"/>
          </p:cNvPicPr>
          <p:nvPr/>
        </p:nvPicPr>
        <p:blipFill rotWithShape="1">
          <a:blip r:embed="rId3"/>
          <a:srcRect l="7929" r="7698" b="-1"/>
          <a:stretch/>
        </p:blipFill>
        <p:spPr>
          <a:xfrm>
            <a:off x="20" y="10"/>
            <a:ext cx="8668492" cy="6857990"/>
          </a:xfrm>
          <a:prstGeom prst="rect">
            <a:avLst/>
          </a:prstGeom>
        </p:spPr>
      </p:pic>
      <p:sp>
        <p:nvSpPr>
          <p:cNvPr id="16" name="Rectangle 15">
            <a:extLst>
              <a:ext uri="{FF2B5EF4-FFF2-40B4-BE49-F238E27FC236}">
                <a16:creationId xmlns:a16="http://schemas.microsoft.com/office/drawing/2014/main" id="{284781B9-12CB-45C3-907A-9ED93FF72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bg1"/>
              </a:gs>
              <a:gs pos="35000">
                <a:schemeClr val="bg1">
                  <a:alpha val="76000"/>
                </a:schemeClr>
              </a:gs>
              <a:gs pos="19000">
                <a:schemeClr val="bg1">
                  <a:alpha val="40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8370470" y="1161288"/>
            <a:ext cx="3438144" cy="11247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a:solidFill>
                  <a:schemeClr val="tx1"/>
                </a:solidFill>
                <a:latin typeface="+mj-lt"/>
                <a:ea typeface="+mj-ea"/>
                <a:cs typeface="+mj-cs"/>
              </a:rPr>
              <a:t>Results</a:t>
            </a:r>
          </a:p>
        </p:txBody>
      </p:sp>
      <p:sp>
        <p:nvSpPr>
          <p:cNvPr id="18" name="Rectangle 1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370470" y="2718054"/>
            <a:ext cx="3438906" cy="320725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1700" dirty="0">
                <a:solidFill>
                  <a:schemeClr val="tx1"/>
                </a:solidFill>
                <a:latin typeface="+mn-lt"/>
              </a:rPr>
              <a:t>Exploratory data analysis results</a:t>
            </a:r>
          </a:p>
          <a:p>
            <a:pPr>
              <a:spcBef>
                <a:spcPts val="1400"/>
              </a:spcBef>
              <a:buFont typeface="Arial" panose="020B0604020202020204" pitchFamily="34" charset="0"/>
              <a:buChar char="•"/>
            </a:pPr>
            <a:r>
              <a:rPr lang="en-US" sz="1700" dirty="0">
                <a:solidFill>
                  <a:schemeClr val="tx1"/>
                </a:solidFill>
                <a:latin typeface="+mn-lt"/>
              </a:rPr>
              <a:t>Interactive analytics demo in screenshots</a:t>
            </a:r>
          </a:p>
          <a:p>
            <a:pPr>
              <a:spcBef>
                <a:spcPts val="1400"/>
              </a:spcBef>
              <a:buFont typeface="Arial" panose="020B0604020202020204" pitchFamily="34" charset="0"/>
              <a:buChar char="•"/>
            </a:pPr>
            <a:r>
              <a:rPr lang="en-US" sz="1700" dirty="0">
                <a:solidFill>
                  <a:schemeClr val="tx1"/>
                </a:solidFill>
                <a:latin typeface="+mn-lt"/>
              </a:rPr>
              <a:t>Predictive analysis results</a:t>
            </a:r>
          </a:p>
          <a:p>
            <a:pPr lvl="1">
              <a:buFont typeface="Arial" panose="020B0604020202020204" pitchFamily="34" charset="0"/>
              <a:buChar char="•"/>
            </a:pPr>
            <a:r>
              <a:rPr lang="en-US" sz="1700" dirty="0">
                <a:solidFill>
                  <a:schemeClr val="tx1"/>
                </a:solidFill>
                <a:latin typeface="+mn-lt"/>
              </a:rPr>
              <a:t>Best model is a </a:t>
            </a:r>
            <a:r>
              <a:rPr lang="en-US" sz="1700" dirty="0" err="1">
                <a:solidFill>
                  <a:schemeClr val="tx1"/>
                </a:solidFill>
                <a:latin typeface="+mn-lt"/>
              </a:rPr>
              <a:t>DecisionTree</a:t>
            </a:r>
            <a:r>
              <a:rPr lang="en-US" sz="1700" dirty="0">
                <a:solidFill>
                  <a:schemeClr val="tx1"/>
                </a:solidFill>
                <a:latin typeface="+mn-lt"/>
              </a:rPr>
              <a:t> with a score of 0,87</a:t>
            </a:r>
          </a:p>
          <a:p>
            <a:pPr marL="457200" lvl="1">
              <a:buFont typeface="Arial" panose="020B0604020202020204" pitchFamily="34" charset="0"/>
              <a:buChar char="•"/>
            </a:pPr>
            <a:endParaRPr lang="en-US" sz="1700" dirty="0">
              <a:solidFill>
                <a:schemeClr val="tx1"/>
              </a:solidFill>
              <a:latin typeface="+mn-lt"/>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9077706" y="6356350"/>
            <a:ext cx="2743200" cy="365125"/>
          </a:xfrm>
        </p:spPr>
        <p:txBody>
          <a:bodyPr vert="horz" lIns="91440" tIns="45720" rIns="91440" bIns="45720" rtlCol="0" anchor="ctr">
            <a:normAutofit/>
          </a:bodyPr>
          <a:lstStyle/>
          <a:p>
            <a:pPr>
              <a:spcAft>
                <a:spcPts val="600"/>
              </a:spcAft>
              <a:defRPr/>
            </a:pPr>
            <a:fld id="{5075537C-CA84-1446-933C-8E9D027F9201}" type="slidenum">
              <a:rPr lang="en-US">
                <a:solidFill>
                  <a:schemeClr val="tx1">
                    <a:lumMod val="50000"/>
                    <a:lumOff val="50000"/>
                  </a:schemeClr>
                </a:solidFill>
                <a:latin typeface="Calibri" panose="020F0502020204030204"/>
              </a:rPr>
              <a:pPr>
                <a:spcAft>
                  <a:spcPts val="600"/>
                </a:spcAft>
                <a:defRPr/>
              </a:pPr>
              <a:t>16</a:t>
            </a:fld>
            <a:endParaRPr lang="en-US">
              <a:solidFill>
                <a:schemeClr val="tx1">
                  <a:lumMod val="50000"/>
                  <a:lumOff val="50000"/>
                </a:schemeClr>
              </a:solidFill>
              <a:latin typeface="Calibri" panose="020F0502020204030204"/>
            </a:endParaRPr>
          </a:p>
        </p:txBody>
      </p:sp>
      <p:pic>
        <p:nvPicPr>
          <p:cNvPr id="3" name="Afbeelding 2">
            <a:extLst>
              <a:ext uri="{FF2B5EF4-FFF2-40B4-BE49-F238E27FC236}">
                <a16:creationId xmlns:a16="http://schemas.microsoft.com/office/drawing/2014/main" id="{6D0D5F12-67D2-9086-062C-FB50B3D0E380}"/>
              </a:ext>
            </a:extLst>
          </p:cNvPr>
          <p:cNvPicPr>
            <a:picLocks noChangeAspect="1"/>
          </p:cNvPicPr>
          <p:nvPr/>
        </p:nvPicPr>
        <p:blipFill>
          <a:blip r:embed="rId4"/>
          <a:stretch>
            <a:fillRect/>
          </a:stretch>
        </p:blipFill>
        <p:spPr>
          <a:xfrm>
            <a:off x="465201" y="1485900"/>
            <a:ext cx="7658100" cy="3886200"/>
          </a:xfrm>
          <a:prstGeom prst="rect">
            <a:avLst/>
          </a:prstGeom>
        </p:spPr>
      </p:pic>
      <p:sp>
        <p:nvSpPr>
          <p:cNvPr id="6" name="Tekstvak 5">
            <a:extLst>
              <a:ext uri="{FF2B5EF4-FFF2-40B4-BE49-F238E27FC236}">
                <a16:creationId xmlns:a16="http://schemas.microsoft.com/office/drawing/2014/main" id="{82917125-99E3-9864-037A-8F6AF389D8FB}"/>
              </a:ext>
            </a:extLst>
          </p:cNvPr>
          <p:cNvSpPr txBox="1"/>
          <p:nvPr/>
        </p:nvSpPr>
        <p:spPr>
          <a:xfrm>
            <a:off x="10471356" y="326722"/>
            <a:ext cx="875071" cy="369332"/>
          </a:xfrm>
          <a:prstGeom prst="rect">
            <a:avLst/>
          </a:prstGeom>
          <a:noFill/>
        </p:spPr>
        <p:txBody>
          <a:bodyPr wrap="square" rtlCol="0">
            <a:spAutoFit/>
          </a:bodyPr>
          <a:lstStyle/>
          <a:p>
            <a:pPr algn="just"/>
            <a:r>
              <a:rPr lang="en-US" dirty="0">
                <a:hlinkClick r:id="rId5"/>
              </a:rPr>
              <a:t>GitHub</a:t>
            </a:r>
            <a:endParaRPr lang="en-US" dirty="0"/>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Afbeelding 5">
            <a:extLst>
              <a:ext uri="{FF2B5EF4-FFF2-40B4-BE49-F238E27FC236}">
                <a16:creationId xmlns:a16="http://schemas.microsoft.com/office/drawing/2014/main" id="{C3DF1457-23C2-B367-6235-502016CDE13E}"/>
              </a:ext>
            </a:extLst>
          </p:cNvPr>
          <p:cNvPicPr>
            <a:picLocks noChangeAspect="1"/>
          </p:cNvPicPr>
          <p:nvPr/>
        </p:nvPicPr>
        <p:blipFill>
          <a:blip r:embed="rId3"/>
          <a:stretch>
            <a:fillRect/>
          </a:stretch>
        </p:blipFill>
        <p:spPr>
          <a:xfrm>
            <a:off x="0" y="2128698"/>
            <a:ext cx="12192000" cy="260060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Afbeelding 5">
            <a:extLst>
              <a:ext uri="{FF2B5EF4-FFF2-40B4-BE49-F238E27FC236}">
                <a16:creationId xmlns:a16="http://schemas.microsoft.com/office/drawing/2014/main" id="{F42E6675-E955-A69C-D8B9-BEF757C309AE}"/>
              </a:ext>
            </a:extLst>
          </p:cNvPr>
          <p:cNvPicPr>
            <a:picLocks noChangeAspect="1"/>
          </p:cNvPicPr>
          <p:nvPr/>
        </p:nvPicPr>
        <p:blipFill>
          <a:blip r:embed="rId3"/>
          <a:stretch>
            <a:fillRect/>
          </a:stretch>
        </p:blipFill>
        <p:spPr>
          <a:xfrm>
            <a:off x="0" y="2144927"/>
            <a:ext cx="12192000" cy="256814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Afbeelding 5">
            <a:extLst>
              <a:ext uri="{FF2B5EF4-FFF2-40B4-BE49-F238E27FC236}">
                <a16:creationId xmlns:a16="http://schemas.microsoft.com/office/drawing/2014/main" id="{C042B2BD-013F-5B04-41CF-9C3BE80F9C93}"/>
              </a:ext>
            </a:extLst>
          </p:cNvPr>
          <p:cNvPicPr>
            <a:picLocks noChangeAspect="1"/>
          </p:cNvPicPr>
          <p:nvPr/>
        </p:nvPicPr>
        <p:blipFill>
          <a:blip r:embed="rId3"/>
          <a:stretch>
            <a:fillRect/>
          </a:stretch>
        </p:blipFill>
        <p:spPr>
          <a:xfrm>
            <a:off x="2451173" y="1654738"/>
            <a:ext cx="7153275" cy="429577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Afbeelding 5">
            <a:extLst>
              <a:ext uri="{FF2B5EF4-FFF2-40B4-BE49-F238E27FC236}">
                <a16:creationId xmlns:a16="http://schemas.microsoft.com/office/drawing/2014/main" id="{9EB305D2-E322-1022-0647-0EB52422B829}"/>
              </a:ext>
            </a:extLst>
          </p:cNvPr>
          <p:cNvPicPr>
            <a:picLocks noChangeAspect="1"/>
          </p:cNvPicPr>
          <p:nvPr/>
        </p:nvPicPr>
        <p:blipFill>
          <a:blip r:embed="rId3"/>
          <a:stretch>
            <a:fillRect/>
          </a:stretch>
        </p:blipFill>
        <p:spPr>
          <a:xfrm>
            <a:off x="0" y="2105393"/>
            <a:ext cx="12192000" cy="2647213"/>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Afbeelding 5">
            <a:extLst>
              <a:ext uri="{FF2B5EF4-FFF2-40B4-BE49-F238E27FC236}">
                <a16:creationId xmlns:a16="http://schemas.microsoft.com/office/drawing/2014/main" id="{9A24EB2C-0A50-B058-D0A8-958C3A66A272}"/>
              </a:ext>
            </a:extLst>
          </p:cNvPr>
          <p:cNvPicPr>
            <a:picLocks noChangeAspect="1"/>
          </p:cNvPicPr>
          <p:nvPr/>
        </p:nvPicPr>
        <p:blipFill>
          <a:blip r:embed="rId3"/>
          <a:stretch>
            <a:fillRect/>
          </a:stretch>
        </p:blipFill>
        <p:spPr>
          <a:xfrm>
            <a:off x="0" y="2088960"/>
            <a:ext cx="12192000" cy="268008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Afbeelding 5">
            <a:extLst>
              <a:ext uri="{FF2B5EF4-FFF2-40B4-BE49-F238E27FC236}">
                <a16:creationId xmlns:a16="http://schemas.microsoft.com/office/drawing/2014/main" id="{D019E781-483D-EABB-5C6D-9BA64F771C07}"/>
              </a:ext>
            </a:extLst>
          </p:cNvPr>
          <p:cNvPicPr>
            <a:picLocks noChangeAspect="1"/>
          </p:cNvPicPr>
          <p:nvPr/>
        </p:nvPicPr>
        <p:blipFill>
          <a:blip r:embed="rId3"/>
          <a:stretch>
            <a:fillRect/>
          </a:stretch>
        </p:blipFill>
        <p:spPr>
          <a:xfrm>
            <a:off x="2271712" y="1481137"/>
            <a:ext cx="7648575" cy="389572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 y="1825625"/>
            <a:ext cx="7138218" cy="303151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“DISTINCT” is used to show only unique launch sites from the dataset.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%SQL Select Distinct </a:t>
            </a:r>
            <a:r>
              <a:rPr lang="en-US" sz="2200" dirty="0" err="1">
                <a:solidFill>
                  <a:schemeClr val="accent3">
                    <a:lumMod val="25000"/>
                  </a:schemeClr>
                </a:solidFill>
                <a:latin typeface="Abadi" panose="020B0604020104020204" pitchFamily="34" charset="0"/>
              </a:rPr>
              <a:t>Launch_shite</a:t>
            </a:r>
            <a:r>
              <a:rPr lang="en-US" sz="2200" dirty="0">
                <a:solidFill>
                  <a:schemeClr val="accent3">
                    <a:lumMod val="25000"/>
                  </a:schemeClr>
                </a:solidFill>
                <a:latin typeface="Abadi" panose="020B0604020104020204" pitchFamily="34" charset="0"/>
              </a:rPr>
              <a:t> as “</a:t>
            </a:r>
            <a:r>
              <a:rPr lang="en-US" sz="2200" dirty="0" err="1">
                <a:solidFill>
                  <a:schemeClr val="accent3">
                    <a:lumMod val="25000"/>
                  </a:schemeClr>
                </a:solidFill>
                <a:latin typeface="Abadi" panose="020B0604020104020204" pitchFamily="34" charset="0"/>
              </a:rPr>
              <a:t>Launch_Sites</a:t>
            </a:r>
            <a:r>
              <a:rPr lang="en-US" sz="2200" dirty="0">
                <a:solidFill>
                  <a:schemeClr val="accent3">
                    <a:lumMod val="25000"/>
                  </a:schemeClr>
                </a:solidFill>
                <a:latin typeface="Abadi" panose="020B0604020104020204" pitchFamily="34" charset="0"/>
              </a:rPr>
              <a:t>” FROM SPACEX;</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Afbeelding 7">
            <a:extLst>
              <a:ext uri="{FF2B5EF4-FFF2-40B4-BE49-F238E27FC236}">
                <a16:creationId xmlns:a16="http://schemas.microsoft.com/office/drawing/2014/main" id="{0ECC7780-98B4-EBC9-068B-0B9FE1D32A9C}"/>
              </a:ext>
            </a:extLst>
          </p:cNvPr>
          <p:cNvPicPr>
            <a:picLocks noChangeAspect="1"/>
          </p:cNvPicPr>
          <p:nvPr/>
        </p:nvPicPr>
        <p:blipFill>
          <a:blip r:embed="rId3"/>
          <a:stretch>
            <a:fillRect/>
          </a:stretch>
        </p:blipFill>
        <p:spPr>
          <a:xfrm>
            <a:off x="7267113" y="1825625"/>
            <a:ext cx="2909273" cy="268280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8" name="Afbeelding 7">
            <a:extLst>
              <a:ext uri="{FF2B5EF4-FFF2-40B4-BE49-F238E27FC236}">
                <a16:creationId xmlns:a16="http://schemas.microsoft.com/office/drawing/2014/main" id="{38F09C3D-CCFA-D627-43EF-5A8A2DB63E26}"/>
              </a:ext>
            </a:extLst>
          </p:cNvPr>
          <p:cNvPicPr>
            <a:picLocks noChangeAspect="1"/>
          </p:cNvPicPr>
          <p:nvPr/>
        </p:nvPicPr>
        <p:blipFill>
          <a:blip r:embed="rId3"/>
          <a:stretch>
            <a:fillRect/>
          </a:stretch>
        </p:blipFill>
        <p:spPr>
          <a:xfrm>
            <a:off x="866775" y="3841750"/>
            <a:ext cx="10458450" cy="2514600"/>
          </a:xfrm>
          <a:prstGeom prst="rect">
            <a:avLst/>
          </a:prstGeom>
        </p:spPr>
      </p:pic>
      <p:sp>
        <p:nvSpPr>
          <p:cNvPr id="9" name="Content Placeholder 4">
            <a:extLst>
              <a:ext uri="{FF2B5EF4-FFF2-40B4-BE49-F238E27FC236}">
                <a16:creationId xmlns:a16="http://schemas.microsoft.com/office/drawing/2014/main" id="{A12370B1-1469-AE91-F79C-9851BD15D18D}"/>
              </a:ext>
            </a:extLst>
          </p:cNvPr>
          <p:cNvSpPr txBox="1">
            <a:spLocks/>
          </p:cNvSpPr>
          <p:nvPr/>
        </p:nvSpPr>
        <p:spPr>
          <a:xfrm>
            <a:off x="770011" y="1500495"/>
            <a:ext cx="10515600" cy="16359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%SQL SELECT * FROM SPACEX WHERE LAUNCH_SITE LIKE ‘CCA%’ LIMIT 5</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8" name="Tekstvak 7">
            <a:extLst>
              <a:ext uri="{FF2B5EF4-FFF2-40B4-BE49-F238E27FC236}">
                <a16:creationId xmlns:a16="http://schemas.microsoft.com/office/drawing/2014/main" id="{A7D27EF3-303D-6933-D559-3BC6FDA0A409}"/>
              </a:ext>
            </a:extLst>
          </p:cNvPr>
          <p:cNvSpPr txBox="1"/>
          <p:nvPr/>
        </p:nvSpPr>
        <p:spPr>
          <a:xfrm>
            <a:off x="770010" y="1761273"/>
            <a:ext cx="10515599" cy="646331"/>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%SQL SELECT </a:t>
            </a:r>
            <a:r>
              <a:rPr lang="en-US" dirty="0">
                <a:solidFill>
                  <a:schemeClr val="accent3">
                    <a:lumMod val="25000"/>
                  </a:schemeClr>
                </a:solidFill>
                <a:latin typeface="Abadi" panose="020B0604020104020204" pitchFamily="34" charset="0"/>
              </a:rPr>
              <a:t>SUM(PAYLOAD_MASS_KG_) AS “Total Payload Mass by NASA (CRS)” FROM SPACEX WHERE CUSTOMER = ‘NASA (CRS)’</a:t>
            </a:r>
            <a:endParaRPr lang="en-US" sz="1800" dirty="0">
              <a:solidFill>
                <a:schemeClr val="accent3">
                  <a:lumMod val="25000"/>
                </a:schemeClr>
              </a:solidFill>
              <a:latin typeface="Abadi" panose="020B0604020104020204" pitchFamily="34" charset="0"/>
            </a:endParaRPr>
          </a:p>
        </p:txBody>
      </p:sp>
      <p:pic>
        <p:nvPicPr>
          <p:cNvPr id="10" name="Afbeelding 9">
            <a:extLst>
              <a:ext uri="{FF2B5EF4-FFF2-40B4-BE49-F238E27FC236}">
                <a16:creationId xmlns:a16="http://schemas.microsoft.com/office/drawing/2014/main" id="{E78F42FA-549C-B821-9ACC-47C3199C0447}"/>
              </a:ext>
            </a:extLst>
          </p:cNvPr>
          <p:cNvPicPr>
            <a:picLocks noChangeAspect="1"/>
          </p:cNvPicPr>
          <p:nvPr/>
        </p:nvPicPr>
        <p:blipFill>
          <a:blip r:embed="rId3"/>
          <a:stretch>
            <a:fillRect/>
          </a:stretch>
        </p:blipFill>
        <p:spPr>
          <a:xfrm>
            <a:off x="770010" y="2864413"/>
            <a:ext cx="5645830" cy="174691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Afbeelding 5">
            <a:extLst>
              <a:ext uri="{FF2B5EF4-FFF2-40B4-BE49-F238E27FC236}">
                <a16:creationId xmlns:a16="http://schemas.microsoft.com/office/drawing/2014/main" id="{F9363D3D-B117-500E-072A-ACD62E1C15DD}"/>
              </a:ext>
            </a:extLst>
          </p:cNvPr>
          <p:cNvPicPr>
            <a:picLocks noChangeAspect="1"/>
          </p:cNvPicPr>
          <p:nvPr/>
        </p:nvPicPr>
        <p:blipFill>
          <a:blip r:embed="rId3"/>
          <a:stretch>
            <a:fillRect/>
          </a:stretch>
        </p:blipFill>
        <p:spPr>
          <a:xfrm>
            <a:off x="3390900" y="2324100"/>
            <a:ext cx="5410200" cy="220980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Afbeelding 5">
            <a:extLst>
              <a:ext uri="{FF2B5EF4-FFF2-40B4-BE49-F238E27FC236}">
                <a16:creationId xmlns:a16="http://schemas.microsoft.com/office/drawing/2014/main" id="{915D876A-4066-3F77-2970-F7DB210D7F06}"/>
              </a:ext>
            </a:extLst>
          </p:cNvPr>
          <p:cNvPicPr>
            <a:picLocks noChangeAspect="1"/>
          </p:cNvPicPr>
          <p:nvPr/>
        </p:nvPicPr>
        <p:blipFill>
          <a:blip r:embed="rId3"/>
          <a:stretch>
            <a:fillRect/>
          </a:stretch>
        </p:blipFill>
        <p:spPr>
          <a:xfrm>
            <a:off x="3728389" y="3830970"/>
            <a:ext cx="4882211" cy="1423066"/>
          </a:xfrm>
          <a:prstGeom prst="rect">
            <a:avLst/>
          </a:prstGeom>
        </p:spPr>
      </p:pic>
      <p:sp>
        <p:nvSpPr>
          <p:cNvPr id="10" name="Tekstvak 9">
            <a:extLst>
              <a:ext uri="{FF2B5EF4-FFF2-40B4-BE49-F238E27FC236}">
                <a16:creationId xmlns:a16="http://schemas.microsoft.com/office/drawing/2014/main" id="{CB0E0462-F979-9B28-22B3-81A0DC3BBC33}"/>
              </a:ext>
            </a:extLst>
          </p:cNvPr>
          <p:cNvSpPr txBox="1"/>
          <p:nvPr/>
        </p:nvSpPr>
        <p:spPr>
          <a:xfrm>
            <a:off x="1612489" y="2200296"/>
            <a:ext cx="7875639" cy="923330"/>
          </a:xfrm>
          <a:prstGeom prst="rect">
            <a:avLst/>
          </a:prstGeom>
          <a:noFill/>
        </p:spPr>
        <p:txBody>
          <a:bodyPr wrap="square">
            <a:spAutoFit/>
          </a:bodyPr>
          <a:lstStyle/>
          <a:p>
            <a:r>
              <a:rPr lang="en-US" dirty="0"/>
              <a:t>SELECT MIN(Date) AS </a:t>
            </a:r>
            <a:r>
              <a:rPr lang="en-US" dirty="0" err="1"/>
              <a:t>FirstSuccessfull_landing_date</a:t>
            </a:r>
            <a:endParaRPr lang="en-US" dirty="0"/>
          </a:p>
          <a:p>
            <a:r>
              <a:rPr lang="en-US" dirty="0"/>
              <a:t>        FROM SpaceX</a:t>
            </a:r>
          </a:p>
          <a:p>
            <a:r>
              <a:rPr lang="en-US" dirty="0"/>
              <a:t>        WHERE </a:t>
            </a:r>
            <a:r>
              <a:rPr lang="en-US" dirty="0" err="1"/>
              <a:t>LandingOutcome</a:t>
            </a:r>
            <a:r>
              <a:rPr lang="en-US" dirty="0"/>
              <a:t> LIKE 'Success (ground pad)</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3" name="Tekstvak 2">
            <a:extLst>
              <a:ext uri="{FF2B5EF4-FFF2-40B4-BE49-F238E27FC236}">
                <a16:creationId xmlns:a16="http://schemas.microsoft.com/office/drawing/2014/main" id="{2C366FD6-6228-6734-504D-595DD5FF4633}"/>
              </a:ext>
            </a:extLst>
          </p:cNvPr>
          <p:cNvSpPr txBox="1"/>
          <p:nvPr/>
        </p:nvSpPr>
        <p:spPr>
          <a:xfrm>
            <a:off x="1465006" y="1876717"/>
            <a:ext cx="6096000" cy="1477328"/>
          </a:xfrm>
          <a:prstGeom prst="rect">
            <a:avLst/>
          </a:prstGeom>
          <a:noFill/>
        </p:spPr>
        <p:txBody>
          <a:bodyPr wrap="square">
            <a:spAutoFit/>
          </a:bodyPr>
          <a:lstStyle/>
          <a:p>
            <a:r>
              <a:rPr lang="en-US" dirty="0"/>
              <a:t>SELECT </a:t>
            </a:r>
            <a:r>
              <a:rPr lang="en-US" dirty="0" err="1"/>
              <a:t>BoosterVersion</a:t>
            </a:r>
            <a:endParaRPr lang="en-US" dirty="0"/>
          </a:p>
          <a:p>
            <a:r>
              <a:rPr lang="en-US" dirty="0"/>
              <a:t>        FROM SpaceX</a:t>
            </a:r>
          </a:p>
          <a:p>
            <a:r>
              <a:rPr lang="en-US" dirty="0"/>
              <a:t>        WHERE </a:t>
            </a:r>
            <a:r>
              <a:rPr lang="en-US" dirty="0" err="1"/>
              <a:t>LandingOutcome</a:t>
            </a:r>
            <a:r>
              <a:rPr lang="en-US" dirty="0"/>
              <a:t> = 'Success (drone ship)'</a:t>
            </a:r>
          </a:p>
          <a:p>
            <a:r>
              <a:rPr lang="en-US" dirty="0"/>
              <a:t>            AND </a:t>
            </a:r>
            <a:r>
              <a:rPr lang="en-US" dirty="0" err="1"/>
              <a:t>PayloadMassKG</a:t>
            </a:r>
            <a:r>
              <a:rPr lang="en-US" dirty="0"/>
              <a:t> &gt; 4000 </a:t>
            </a:r>
          </a:p>
          <a:p>
            <a:r>
              <a:rPr lang="en-US" dirty="0"/>
              <a:t>            AND </a:t>
            </a:r>
            <a:r>
              <a:rPr lang="en-US" dirty="0" err="1"/>
              <a:t>PayloadMassKG</a:t>
            </a:r>
            <a:r>
              <a:rPr lang="en-US" dirty="0"/>
              <a:t> &lt; 6000</a:t>
            </a:r>
          </a:p>
        </p:txBody>
      </p:sp>
      <p:pic>
        <p:nvPicPr>
          <p:cNvPr id="7" name="Afbeelding 6">
            <a:extLst>
              <a:ext uri="{FF2B5EF4-FFF2-40B4-BE49-F238E27FC236}">
                <a16:creationId xmlns:a16="http://schemas.microsoft.com/office/drawing/2014/main" id="{E375878C-26CE-499D-590E-6746C2CE8CD9}"/>
              </a:ext>
            </a:extLst>
          </p:cNvPr>
          <p:cNvPicPr>
            <a:picLocks noChangeAspect="1"/>
          </p:cNvPicPr>
          <p:nvPr/>
        </p:nvPicPr>
        <p:blipFill>
          <a:blip r:embed="rId3"/>
          <a:stretch>
            <a:fillRect/>
          </a:stretch>
        </p:blipFill>
        <p:spPr>
          <a:xfrm>
            <a:off x="7561006" y="1858620"/>
            <a:ext cx="3165988" cy="274618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386348"/>
            <a:ext cx="9404297" cy="480797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400" dirty="0">
                <a:solidFill>
                  <a:schemeClr val="accent3">
                    <a:lumMod val="25000"/>
                  </a:schemeClr>
                </a:solidFill>
                <a:latin typeface="Abadi" panose="020B0604020104020204" pitchFamily="34" charset="0"/>
              </a:rPr>
              <a:t>Summary of methodologies</a:t>
            </a: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	- Data collection (API, SQL and </a:t>
            </a:r>
            <a:r>
              <a:rPr lang="en-US" sz="2400" dirty="0" err="1">
                <a:solidFill>
                  <a:schemeClr val="accent3">
                    <a:lumMod val="25000"/>
                  </a:schemeClr>
                </a:solidFill>
                <a:latin typeface="Abadi" panose="020B0604020104020204" pitchFamily="34" charset="0"/>
              </a:rPr>
              <a:t>Webscraping</a:t>
            </a:r>
            <a:r>
              <a:rPr lang="en-US" sz="24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	- Data Wrangling</a:t>
            </a: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	- </a:t>
            </a:r>
            <a:r>
              <a:rPr lang="en-US" sz="2400" dirty="0" err="1">
                <a:solidFill>
                  <a:schemeClr val="accent3">
                    <a:lumMod val="25000"/>
                  </a:schemeClr>
                </a:solidFill>
                <a:latin typeface="Abadi" panose="020B0604020104020204" pitchFamily="34" charset="0"/>
              </a:rPr>
              <a:t>Launchsite</a:t>
            </a:r>
            <a:r>
              <a:rPr lang="en-US" sz="2400" dirty="0">
                <a:solidFill>
                  <a:schemeClr val="accent3">
                    <a:lumMod val="25000"/>
                  </a:schemeClr>
                </a:solidFill>
                <a:latin typeface="Abadi" panose="020B0604020104020204" pitchFamily="34" charset="0"/>
              </a:rPr>
              <a:t> Maps &amp; Insights</a:t>
            </a: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	- Predictive Analysis. </a:t>
            </a:r>
          </a:p>
          <a:p>
            <a:pPr>
              <a:lnSpc>
                <a:spcPct val="100000"/>
              </a:lnSpc>
              <a:spcBef>
                <a:spcPts val="1400"/>
              </a:spcBef>
            </a:pPr>
            <a:r>
              <a:rPr lang="en-US" sz="2400" dirty="0">
                <a:solidFill>
                  <a:schemeClr val="accent3">
                    <a:lumMod val="25000"/>
                  </a:schemeClr>
                </a:solidFill>
                <a:latin typeface="Abadi" panose="020B0604020104020204" pitchFamily="34" charset="0"/>
              </a:rPr>
              <a:t>Summary of all results</a:t>
            </a:r>
          </a:p>
          <a:p>
            <a:pPr lvl="2">
              <a:lnSpc>
                <a:spcPct val="100000"/>
              </a:lnSpc>
              <a:spcBef>
                <a:spcPts val="1400"/>
              </a:spcBef>
              <a:buFontTx/>
              <a:buChar char="-"/>
            </a:pPr>
            <a:r>
              <a:rPr lang="en-US" sz="2400" dirty="0">
                <a:solidFill>
                  <a:schemeClr val="accent3">
                    <a:lumMod val="25000"/>
                  </a:schemeClr>
                </a:solidFill>
                <a:latin typeface="Abadi" panose="020B0604020104020204" pitchFamily="34" charset="0"/>
              </a:rPr>
              <a:t>Data analysis</a:t>
            </a:r>
          </a:p>
          <a:p>
            <a:pPr lvl="2">
              <a:lnSpc>
                <a:spcPct val="100000"/>
              </a:lnSpc>
              <a:spcBef>
                <a:spcPts val="1400"/>
              </a:spcBef>
              <a:buFontTx/>
              <a:buChar char="-"/>
            </a:pPr>
            <a:r>
              <a:rPr lang="en-US" sz="2400" dirty="0">
                <a:solidFill>
                  <a:schemeClr val="accent3">
                    <a:lumMod val="25000"/>
                  </a:schemeClr>
                </a:solidFill>
                <a:latin typeface="Abadi" panose="020B0604020104020204" pitchFamily="34" charset="0"/>
              </a:rPr>
              <a:t>Optimal model.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Afbeelding 5">
            <a:extLst>
              <a:ext uri="{FF2B5EF4-FFF2-40B4-BE49-F238E27FC236}">
                <a16:creationId xmlns:a16="http://schemas.microsoft.com/office/drawing/2014/main" id="{1C8A2D2F-06C4-C0C8-C964-5BAFCB8778E4}"/>
              </a:ext>
            </a:extLst>
          </p:cNvPr>
          <p:cNvPicPr>
            <a:picLocks noChangeAspect="1"/>
          </p:cNvPicPr>
          <p:nvPr/>
        </p:nvPicPr>
        <p:blipFill>
          <a:blip r:embed="rId3"/>
          <a:stretch>
            <a:fillRect/>
          </a:stretch>
        </p:blipFill>
        <p:spPr>
          <a:xfrm>
            <a:off x="6297399" y="1580714"/>
            <a:ext cx="5432648" cy="2362021"/>
          </a:xfrm>
          <a:prstGeom prst="rect">
            <a:avLst/>
          </a:prstGeom>
        </p:spPr>
      </p:pic>
      <p:sp>
        <p:nvSpPr>
          <p:cNvPr id="8" name="Tekstvak 7">
            <a:extLst>
              <a:ext uri="{FF2B5EF4-FFF2-40B4-BE49-F238E27FC236}">
                <a16:creationId xmlns:a16="http://schemas.microsoft.com/office/drawing/2014/main" id="{559E2284-C033-3019-2E7B-FE173EE1B223}"/>
              </a:ext>
            </a:extLst>
          </p:cNvPr>
          <p:cNvSpPr txBox="1"/>
          <p:nvPr/>
        </p:nvSpPr>
        <p:spPr>
          <a:xfrm>
            <a:off x="770011" y="1654206"/>
            <a:ext cx="6096000" cy="923330"/>
          </a:xfrm>
          <a:prstGeom prst="rect">
            <a:avLst/>
          </a:prstGeom>
          <a:noFill/>
        </p:spPr>
        <p:txBody>
          <a:bodyPr wrap="square">
            <a:spAutoFit/>
          </a:bodyPr>
          <a:lstStyle/>
          <a:p>
            <a:r>
              <a:rPr lang="en-US" dirty="0"/>
              <a:t>SELECT COUNT(</a:t>
            </a:r>
            <a:r>
              <a:rPr lang="en-US" dirty="0" err="1"/>
              <a:t>MissionOutcome</a:t>
            </a:r>
            <a:r>
              <a:rPr lang="en-US" dirty="0"/>
              <a:t>) AS </a:t>
            </a:r>
            <a:r>
              <a:rPr lang="en-US" dirty="0" err="1"/>
              <a:t>SuccessOutcome</a:t>
            </a:r>
            <a:endParaRPr lang="en-US" dirty="0"/>
          </a:p>
          <a:p>
            <a:r>
              <a:rPr lang="en-US" dirty="0"/>
              <a:t>        FROM SpaceX</a:t>
            </a:r>
          </a:p>
          <a:p>
            <a:r>
              <a:rPr lang="en-US" dirty="0"/>
              <a:t>        WHERE </a:t>
            </a:r>
            <a:r>
              <a:rPr lang="en-US" dirty="0" err="1"/>
              <a:t>MissionOutcome</a:t>
            </a:r>
            <a:r>
              <a:rPr lang="en-US" dirty="0"/>
              <a:t> LIKE 'Success%'</a:t>
            </a:r>
          </a:p>
        </p:txBody>
      </p:sp>
      <p:sp>
        <p:nvSpPr>
          <p:cNvPr id="10" name="Tekstvak 9">
            <a:extLst>
              <a:ext uri="{FF2B5EF4-FFF2-40B4-BE49-F238E27FC236}">
                <a16:creationId xmlns:a16="http://schemas.microsoft.com/office/drawing/2014/main" id="{7F6887A4-7F72-CBF2-1008-68A8FCCED691}"/>
              </a:ext>
            </a:extLst>
          </p:cNvPr>
          <p:cNvSpPr txBox="1"/>
          <p:nvPr/>
        </p:nvSpPr>
        <p:spPr>
          <a:xfrm>
            <a:off x="770011" y="2871470"/>
            <a:ext cx="6096000" cy="923330"/>
          </a:xfrm>
          <a:prstGeom prst="rect">
            <a:avLst/>
          </a:prstGeom>
          <a:noFill/>
        </p:spPr>
        <p:txBody>
          <a:bodyPr wrap="square">
            <a:spAutoFit/>
          </a:bodyPr>
          <a:lstStyle/>
          <a:p>
            <a:r>
              <a:rPr lang="en-US" dirty="0"/>
              <a:t>SELECT COUNT(</a:t>
            </a:r>
            <a:r>
              <a:rPr lang="en-US" dirty="0" err="1"/>
              <a:t>MissionOutcome</a:t>
            </a:r>
            <a:r>
              <a:rPr lang="en-US" dirty="0"/>
              <a:t>) AS </a:t>
            </a:r>
            <a:r>
              <a:rPr lang="en-US" dirty="0" err="1"/>
              <a:t>FailureOutcome</a:t>
            </a:r>
            <a:endParaRPr lang="en-US" dirty="0"/>
          </a:p>
          <a:p>
            <a:r>
              <a:rPr lang="en-US" dirty="0"/>
              <a:t>        FROM SpaceX</a:t>
            </a:r>
          </a:p>
          <a:p>
            <a:r>
              <a:rPr lang="en-US" dirty="0"/>
              <a:t>        WHERE </a:t>
            </a:r>
            <a:r>
              <a:rPr lang="en-US" dirty="0" err="1"/>
              <a:t>MissionOutcome</a:t>
            </a:r>
            <a:r>
              <a:rPr lang="en-US" dirty="0"/>
              <a:t> LIKE 'Failure%'</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Tekstvak 5">
            <a:extLst>
              <a:ext uri="{FF2B5EF4-FFF2-40B4-BE49-F238E27FC236}">
                <a16:creationId xmlns:a16="http://schemas.microsoft.com/office/drawing/2014/main" id="{1A2DCC4B-D22F-EAFA-0466-4954D83F15A9}"/>
              </a:ext>
            </a:extLst>
          </p:cNvPr>
          <p:cNvSpPr txBox="1"/>
          <p:nvPr/>
        </p:nvSpPr>
        <p:spPr>
          <a:xfrm>
            <a:off x="675968" y="1491564"/>
            <a:ext cx="6130412" cy="2031325"/>
          </a:xfrm>
          <a:prstGeom prst="rect">
            <a:avLst/>
          </a:prstGeom>
          <a:noFill/>
        </p:spPr>
        <p:txBody>
          <a:bodyPr wrap="square">
            <a:spAutoFit/>
          </a:bodyPr>
          <a:lstStyle/>
          <a:p>
            <a:r>
              <a:rPr lang="en-US" dirty="0"/>
              <a:t>SELECT </a:t>
            </a:r>
            <a:r>
              <a:rPr lang="en-US" dirty="0" err="1"/>
              <a:t>BoosterVersion</a:t>
            </a:r>
            <a:r>
              <a:rPr lang="en-US" dirty="0"/>
              <a:t>, </a:t>
            </a:r>
            <a:r>
              <a:rPr lang="en-US" dirty="0" err="1"/>
              <a:t>PayloadMassKG</a:t>
            </a:r>
            <a:endParaRPr lang="en-US" dirty="0"/>
          </a:p>
          <a:p>
            <a:r>
              <a:rPr lang="en-US" dirty="0"/>
              <a:t>        FROM SpaceX</a:t>
            </a:r>
          </a:p>
          <a:p>
            <a:r>
              <a:rPr lang="en-US" dirty="0"/>
              <a:t>        WHERE </a:t>
            </a:r>
            <a:r>
              <a:rPr lang="en-US" dirty="0" err="1"/>
              <a:t>PayloadMassKG</a:t>
            </a:r>
            <a:r>
              <a:rPr lang="en-US" dirty="0"/>
              <a:t> = (</a:t>
            </a:r>
          </a:p>
          <a:p>
            <a:r>
              <a:rPr lang="en-US" dirty="0"/>
              <a:t>                                SELECT MAX(</a:t>
            </a:r>
            <a:r>
              <a:rPr lang="en-US" dirty="0" err="1"/>
              <a:t>PayloadMassKG</a:t>
            </a:r>
            <a:r>
              <a:rPr lang="en-US" dirty="0"/>
              <a:t>)</a:t>
            </a:r>
          </a:p>
          <a:p>
            <a:r>
              <a:rPr lang="en-US" dirty="0"/>
              <a:t>                                FROM SpaceX</a:t>
            </a:r>
          </a:p>
          <a:p>
            <a:r>
              <a:rPr lang="en-US" dirty="0"/>
              <a:t>                                )</a:t>
            </a:r>
          </a:p>
          <a:p>
            <a:r>
              <a:rPr lang="en-US" dirty="0"/>
              <a:t>        ORDER BY </a:t>
            </a:r>
            <a:r>
              <a:rPr lang="en-US" dirty="0" err="1"/>
              <a:t>BoosterVersion</a:t>
            </a:r>
            <a:endParaRPr lang="en-US" dirty="0"/>
          </a:p>
        </p:txBody>
      </p:sp>
      <p:pic>
        <p:nvPicPr>
          <p:cNvPr id="8" name="Afbeelding 7">
            <a:extLst>
              <a:ext uri="{FF2B5EF4-FFF2-40B4-BE49-F238E27FC236}">
                <a16:creationId xmlns:a16="http://schemas.microsoft.com/office/drawing/2014/main" id="{44DC0067-D43D-9ED9-F7A7-3D706215F581}"/>
              </a:ext>
            </a:extLst>
          </p:cNvPr>
          <p:cNvPicPr>
            <a:picLocks noChangeAspect="1"/>
          </p:cNvPicPr>
          <p:nvPr/>
        </p:nvPicPr>
        <p:blipFill>
          <a:blip r:embed="rId3"/>
          <a:stretch>
            <a:fillRect/>
          </a:stretch>
        </p:blipFill>
        <p:spPr>
          <a:xfrm>
            <a:off x="7162800" y="1491564"/>
            <a:ext cx="2895600" cy="361950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Afbeelding 5">
            <a:extLst>
              <a:ext uri="{FF2B5EF4-FFF2-40B4-BE49-F238E27FC236}">
                <a16:creationId xmlns:a16="http://schemas.microsoft.com/office/drawing/2014/main" id="{B0FCE04C-F56F-5696-A72B-D97E8215F1E7}"/>
              </a:ext>
            </a:extLst>
          </p:cNvPr>
          <p:cNvPicPr>
            <a:picLocks noChangeAspect="1"/>
          </p:cNvPicPr>
          <p:nvPr/>
        </p:nvPicPr>
        <p:blipFill>
          <a:blip r:embed="rId3"/>
          <a:stretch>
            <a:fillRect/>
          </a:stretch>
        </p:blipFill>
        <p:spPr>
          <a:xfrm>
            <a:off x="4497881" y="4322046"/>
            <a:ext cx="6855919" cy="1854917"/>
          </a:xfrm>
          <a:prstGeom prst="rect">
            <a:avLst/>
          </a:prstGeom>
        </p:spPr>
      </p:pic>
      <p:sp>
        <p:nvSpPr>
          <p:cNvPr id="9" name="Tekstvak 8">
            <a:extLst>
              <a:ext uri="{FF2B5EF4-FFF2-40B4-BE49-F238E27FC236}">
                <a16:creationId xmlns:a16="http://schemas.microsoft.com/office/drawing/2014/main" id="{0D41B447-2216-16A7-AD8A-5174008FB745}"/>
              </a:ext>
            </a:extLst>
          </p:cNvPr>
          <p:cNvSpPr txBox="1"/>
          <p:nvPr/>
        </p:nvSpPr>
        <p:spPr>
          <a:xfrm>
            <a:off x="1356852" y="1730081"/>
            <a:ext cx="6096000" cy="1200329"/>
          </a:xfrm>
          <a:prstGeom prst="rect">
            <a:avLst/>
          </a:prstGeom>
          <a:noFill/>
        </p:spPr>
        <p:txBody>
          <a:bodyPr wrap="square">
            <a:spAutoFit/>
          </a:bodyPr>
          <a:lstStyle/>
          <a:p>
            <a:r>
              <a:rPr lang="en-US" dirty="0"/>
              <a:t>SELECT </a:t>
            </a:r>
            <a:r>
              <a:rPr lang="en-US" dirty="0" err="1"/>
              <a:t>BoosterVersion</a:t>
            </a:r>
            <a:r>
              <a:rPr lang="en-US" dirty="0"/>
              <a:t>, </a:t>
            </a:r>
            <a:r>
              <a:rPr lang="en-US" dirty="0" err="1"/>
              <a:t>LaunchSite</a:t>
            </a:r>
            <a:r>
              <a:rPr lang="en-US" dirty="0"/>
              <a:t>, </a:t>
            </a:r>
            <a:r>
              <a:rPr lang="en-US" dirty="0" err="1"/>
              <a:t>LandingOutcome</a:t>
            </a:r>
            <a:endParaRPr lang="en-US" dirty="0"/>
          </a:p>
          <a:p>
            <a:r>
              <a:rPr lang="en-US" dirty="0"/>
              <a:t>        FROM SpaceX</a:t>
            </a:r>
          </a:p>
          <a:p>
            <a:r>
              <a:rPr lang="en-US" dirty="0"/>
              <a:t>        WHERE </a:t>
            </a:r>
            <a:r>
              <a:rPr lang="en-US" dirty="0" err="1"/>
              <a:t>LandingOutcome</a:t>
            </a:r>
            <a:r>
              <a:rPr lang="en-US" dirty="0"/>
              <a:t> LIKE 'Failure (drone ship)'</a:t>
            </a:r>
          </a:p>
          <a:p>
            <a:r>
              <a:rPr lang="en-US" dirty="0"/>
              <a:t>            AND Date BETWEEN '2015-01-01' AND '2015-12-31'</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Afbeelding 5">
            <a:extLst>
              <a:ext uri="{FF2B5EF4-FFF2-40B4-BE49-F238E27FC236}">
                <a16:creationId xmlns:a16="http://schemas.microsoft.com/office/drawing/2014/main" id="{6D179485-9B18-181A-6A48-272C79D09EDF}"/>
              </a:ext>
            </a:extLst>
          </p:cNvPr>
          <p:cNvPicPr>
            <a:picLocks noChangeAspect="1"/>
          </p:cNvPicPr>
          <p:nvPr/>
        </p:nvPicPr>
        <p:blipFill>
          <a:blip r:embed="rId3"/>
          <a:stretch>
            <a:fillRect/>
          </a:stretch>
        </p:blipFill>
        <p:spPr>
          <a:xfrm>
            <a:off x="7299349" y="1825624"/>
            <a:ext cx="4054452" cy="4132723"/>
          </a:xfrm>
          <a:prstGeom prst="rect">
            <a:avLst/>
          </a:prstGeom>
        </p:spPr>
      </p:pic>
      <p:sp>
        <p:nvSpPr>
          <p:cNvPr id="8" name="Tekstvak 7">
            <a:extLst>
              <a:ext uri="{FF2B5EF4-FFF2-40B4-BE49-F238E27FC236}">
                <a16:creationId xmlns:a16="http://schemas.microsoft.com/office/drawing/2014/main" id="{27A35BC1-A303-B9E8-D19B-5567F23E29A1}"/>
              </a:ext>
            </a:extLst>
          </p:cNvPr>
          <p:cNvSpPr txBox="1"/>
          <p:nvPr/>
        </p:nvSpPr>
        <p:spPr>
          <a:xfrm>
            <a:off x="1203349" y="1853876"/>
            <a:ext cx="6096000" cy="1477328"/>
          </a:xfrm>
          <a:prstGeom prst="rect">
            <a:avLst/>
          </a:prstGeom>
          <a:noFill/>
        </p:spPr>
        <p:txBody>
          <a:bodyPr wrap="square">
            <a:spAutoFit/>
          </a:bodyPr>
          <a:lstStyle/>
          <a:p>
            <a:r>
              <a:rPr lang="en-US" dirty="0"/>
              <a:t>SELECT </a:t>
            </a:r>
            <a:r>
              <a:rPr lang="en-US" dirty="0" err="1"/>
              <a:t>LandingOutcome</a:t>
            </a:r>
            <a:r>
              <a:rPr lang="en-US" dirty="0"/>
              <a:t>, COUNT(</a:t>
            </a:r>
            <a:r>
              <a:rPr lang="en-US" dirty="0" err="1"/>
              <a:t>LandingOutcome</a:t>
            </a:r>
            <a:r>
              <a:rPr lang="en-US" dirty="0"/>
              <a:t>)</a:t>
            </a:r>
          </a:p>
          <a:p>
            <a:r>
              <a:rPr lang="en-US" dirty="0"/>
              <a:t>        FROM SpaceX</a:t>
            </a:r>
          </a:p>
          <a:p>
            <a:r>
              <a:rPr lang="en-US" dirty="0"/>
              <a:t>        WHERE DATE BETWEEN '2010-06-04' AND '2017-03-20'</a:t>
            </a:r>
          </a:p>
          <a:p>
            <a:r>
              <a:rPr lang="en-US" dirty="0"/>
              <a:t>        GROUP BY </a:t>
            </a:r>
            <a:r>
              <a:rPr lang="en-US" dirty="0" err="1"/>
              <a:t>LandingOutcome</a:t>
            </a:r>
            <a:endParaRPr lang="en-US" dirty="0"/>
          </a:p>
          <a:p>
            <a:r>
              <a:rPr lang="en-US" dirty="0"/>
              <a:t>        ORDER BY COUNT(</a:t>
            </a:r>
            <a:r>
              <a:rPr lang="en-US" dirty="0" err="1"/>
              <a:t>LandingOutcome</a:t>
            </a:r>
            <a:r>
              <a:rPr lang="en-US" dirty="0"/>
              <a:t>) DESC</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6EED9838-E78C-96E9-AA67-44E244AC61C2}"/>
              </a:ext>
            </a:extLst>
          </p:cNvPr>
          <p:cNvPicPr>
            <a:picLocks noChangeAspect="1"/>
          </p:cNvPicPr>
          <p:nvPr/>
        </p:nvPicPr>
        <p:blipFill rotWithShape="1">
          <a:blip r:embed="rId2"/>
          <a:srcRect t="6256" b="13957"/>
          <a:stretch/>
        </p:blipFill>
        <p:spPr>
          <a:xfrm>
            <a:off x="20" y="10"/>
            <a:ext cx="12191980" cy="6857990"/>
          </a:xfrm>
          <a:prstGeom prst="rect">
            <a:avLst/>
          </a:prstGeom>
        </p:spPr>
      </p:pic>
      <p:sp>
        <p:nvSpPr>
          <p:cNvPr id="11"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8022021" y="3231931"/>
            <a:ext cx="3852041" cy="183405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a:solidFill>
                  <a:schemeClr val="tx1"/>
                </a:solidFill>
                <a:latin typeface="+mj-lt"/>
                <a:ea typeface="+mj-ea"/>
                <a:cs typeface="+mj-cs"/>
              </a:rPr>
              <a:t>Launch Sites</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765161" y="2640943"/>
            <a:ext cx="365760" cy="365125"/>
          </a:xfrm>
          <a:prstGeom prst="ellipse">
            <a:avLst/>
          </a:prstGeom>
          <a:solidFill>
            <a:schemeClr val="bg1">
              <a:alpha val="30000"/>
            </a:schemeClr>
          </a:solidFill>
          <a:ln>
            <a:solidFill>
              <a:schemeClr val="tx1">
                <a:lumMod val="75000"/>
                <a:lumOff val="25000"/>
              </a:schemeClr>
            </a:solidFill>
          </a:ln>
        </p:spPr>
        <p:txBody>
          <a:bodyPr vert="horz" lIns="91440" tIns="45720" rIns="91440" bIns="45720" rtlCol="0" anchor="ctr">
            <a:normAutofit fontScale="62500" lnSpcReduction="20000"/>
          </a:bodyPr>
          <a:lstStyle/>
          <a:p>
            <a:pPr algn="ctr">
              <a:lnSpc>
                <a:spcPct val="90000"/>
              </a:lnSpc>
              <a:spcAft>
                <a:spcPts val="600"/>
              </a:spcAft>
              <a:defRPr/>
            </a:pPr>
            <a:fld id="{5075537C-CA84-1446-933C-8E9D027F9201}" type="slidenum">
              <a:rPr lang="en-US" sz="1100">
                <a:solidFill>
                  <a:schemeClr val="tx1"/>
                </a:solidFill>
                <a:latin typeface="Calibri" panose="020F0502020204030204"/>
              </a:rPr>
              <a:pPr algn="ctr">
                <a:lnSpc>
                  <a:spcPct val="90000"/>
                </a:lnSpc>
                <a:spcAft>
                  <a:spcPts val="600"/>
                </a:spcAft>
                <a:defRPr/>
              </a:pPr>
              <a:t>35</a:t>
            </a:fld>
            <a:endParaRPr lang="en-US" sz="1100">
              <a:solidFill>
                <a:schemeClr val="tx1"/>
              </a:solidFill>
              <a:latin typeface="Calibri" panose="020F0502020204030204"/>
            </a:endParaRPr>
          </a:p>
        </p:txBody>
      </p:sp>
      <p:cxnSp>
        <p:nvCxnSpPr>
          <p:cNvPr id="13" name="Straight Connector 12">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Succes</a:t>
            </a:r>
            <a:r>
              <a:rPr lang="en-US" dirty="0">
                <a:solidFill>
                  <a:srgbClr val="0B49CB"/>
                </a:solidFill>
                <a:latin typeface="Abadi"/>
              </a:rPr>
              <a:t> Rates</a:t>
            </a:r>
          </a:p>
        </p:txBody>
      </p:sp>
      <p:pic>
        <p:nvPicPr>
          <p:cNvPr id="7" name="Afbeelding 6">
            <a:extLst>
              <a:ext uri="{FF2B5EF4-FFF2-40B4-BE49-F238E27FC236}">
                <a16:creationId xmlns:a16="http://schemas.microsoft.com/office/drawing/2014/main" id="{4A8C3789-E6BC-D32D-0C7B-3DB228180B91}"/>
              </a:ext>
            </a:extLst>
          </p:cNvPr>
          <p:cNvPicPr>
            <a:picLocks noChangeAspect="1"/>
          </p:cNvPicPr>
          <p:nvPr/>
        </p:nvPicPr>
        <p:blipFill>
          <a:blip r:embed="rId3"/>
          <a:stretch>
            <a:fillRect/>
          </a:stretch>
        </p:blipFill>
        <p:spPr>
          <a:xfrm>
            <a:off x="770011" y="1605576"/>
            <a:ext cx="2476500" cy="2466975"/>
          </a:xfrm>
          <a:prstGeom prst="rect">
            <a:avLst/>
          </a:prstGeom>
        </p:spPr>
      </p:pic>
      <p:pic>
        <p:nvPicPr>
          <p:cNvPr id="10" name="Afbeelding 9">
            <a:extLst>
              <a:ext uri="{FF2B5EF4-FFF2-40B4-BE49-F238E27FC236}">
                <a16:creationId xmlns:a16="http://schemas.microsoft.com/office/drawing/2014/main" id="{D283EEA2-396F-8388-2BC4-4EBA28377D02}"/>
              </a:ext>
            </a:extLst>
          </p:cNvPr>
          <p:cNvPicPr>
            <a:picLocks noChangeAspect="1"/>
          </p:cNvPicPr>
          <p:nvPr/>
        </p:nvPicPr>
        <p:blipFill>
          <a:blip r:embed="rId4"/>
          <a:stretch>
            <a:fillRect/>
          </a:stretch>
        </p:blipFill>
        <p:spPr>
          <a:xfrm>
            <a:off x="3246511" y="1605576"/>
            <a:ext cx="2357876" cy="2295553"/>
          </a:xfrm>
          <a:prstGeom prst="rect">
            <a:avLst/>
          </a:prstGeom>
        </p:spPr>
      </p:pic>
      <p:pic>
        <p:nvPicPr>
          <p:cNvPr id="12" name="Afbeelding 11">
            <a:extLst>
              <a:ext uri="{FF2B5EF4-FFF2-40B4-BE49-F238E27FC236}">
                <a16:creationId xmlns:a16="http://schemas.microsoft.com/office/drawing/2014/main" id="{74C06727-CF9B-0D73-0BDE-99317BC28F5C}"/>
              </a:ext>
            </a:extLst>
          </p:cNvPr>
          <p:cNvPicPr>
            <a:picLocks noChangeAspect="1"/>
          </p:cNvPicPr>
          <p:nvPr/>
        </p:nvPicPr>
        <p:blipFill>
          <a:blip r:embed="rId5"/>
          <a:stretch>
            <a:fillRect/>
          </a:stretch>
        </p:blipFill>
        <p:spPr>
          <a:xfrm>
            <a:off x="5604387" y="1605576"/>
            <a:ext cx="2114550" cy="2295553"/>
          </a:xfrm>
          <a:prstGeom prst="rect">
            <a:avLst/>
          </a:prstGeom>
        </p:spPr>
      </p:pic>
      <p:pic>
        <p:nvPicPr>
          <p:cNvPr id="14" name="Afbeelding 13">
            <a:extLst>
              <a:ext uri="{FF2B5EF4-FFF2-40B4-BE49-F238E27FC236}">
                <a16:creationId xmlns:a16="http://schemas.microsoft.com/office/drawing/2014/main" id="{334F85CB-1EC6-7BDD-9D60-D1F605D658A7}"/>
              </a:ext>
            </a:extLst>
          </p:cNvPr>
          <p:cNvPicPr>
            <a:picLocks noChangeAspect="1"/>
          </p:cNvPicPr>
          <p:nvPr/>
        </p:nvPicPr>
        <p:blipFill>
          <a:blip r:embed="rId6"/>
          <a:stretch>
            <a:fillRect/>
          </a:stretch>
        </p:blipFill>
        <p:spPr>
          <a:xfrm>
            <a:off x="7806199" y="1605576"/>
            <a:ext cx="1790700" cy="225742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4" name="Afbeelding 3">
            <a:extLst>
              <a:ext uri="{FF2B5EF4-FFF2-40B4-BE49-F238E27FC236}">
                <a16:creationId xmlns:a16="http://schemas.microsoft.com/office/drawing/2014/main" id="{AD43E34B-C936-F70B-008B-40A3426C8EC1}"/>
              </a:ext>
            </a:extLst>
          </p:cNvPr>
          <p:cNvPicPr>
            <a:picLocks noChangeAspect="1"/>
          </p:cNvPicPr>
          <p:nvPr/>
        </p:nvPicPr>
        <p:blipFill>
          <a:blip r:embed="rId3"/>
          <a:stretch>
            <a:fillRect/>
          </a:stretch>
        </p:blipFill>
        <p:spPr>
          <a:xfrm>
            <a:off x="770011" y="1718802"/>
            <a:ext cx="2552700" cy="4305300"/>
          </a:xfrm>
          <a:prstGeom prst="rect">
            <a:avLst/>
          </a:prstGeom>
        </p:spPr>
      </p:pic>
      <p:pic>
        <p:nvPicPr>
          <p:cNvPr id="7" name="Afbeelding 6">
            <a:extLst>
              <a:ext uri="{FF2B5EF4-FFF2-40B4-BE49-F238E27FC236}">
                <a16:creationId xmlns:a16="http://schemas.microsoft.com/office/drawing/2014/main" id="{CA56892E-A89D-1DC7-2D54-B8DF21B90A86}"/>
              </a:ext>
            </a:extLst>
          </p:cNvPr>
          <p:cNvPicPr>
            <a:picLocks noChangeAspect="1"/>
          </p:cNvPicPr>
          <p:nvPr/>
        </p:nvPicPr>
        <p:blipFill>
          <a:blip r:embed="rId4"/>
          <a:stretch>
            <a:fillRect/>
          </a:stretch>
        </p:blipFill>
        <p:spPr>
          <a:xfrm>
            <a:off x="3419321" y="1747377"/>
            <a:ext cx="3414098" cy="2283849"/>
          </a:xfrm>
          <a:prstGeom prst="rect">
            <a:avLst/>
          </a:prstGeom>
        </p:spPr>
      </p:pic>
      <p:pic>
        <p:nvPicPr>
          <p:cNvPr id="10" name="Afbeelding 9">
            <a:extLst>
              <a:ext uri="{FF2B5EF4-FFF2-40B4-BE49-F238E27FC236}">
                <a16:creationId xmlns:a16="http://schemas.microsoft.com/office/drawing/2014/main" id="{0B747B55-87AF-89AC-C06C-055A57159423}"/>
              </a:ext>
            </a:extLst>
          </p:cNvPr>
          <p:cNvPicPr>
            <a:picLocks noChangeAspect="1"/>
          </p:cNvPicPr>
          <p:nvPr/>
        </p:nvPicPr>
        <p:blipFill>
          <a:blip r:embed="rId5"/>
          <a:stretch>
            <a:fillRect/>
          </a:stretch>
        </p:blipFill>
        <p:spPr>
          <a:xfrm>
            <a:off x="6938962" y="1790700"/>
            <a:ext cx="1685925" cy="1638300"/>
          </a:xfrm>
          <a:prstGeom prst="rect">
            <a:avLst/>
          </a:prstGeom>
        </p:spPr>
      </p:pic>
      <p:pic>
        <p:nvPicPr>
          <p:cNvPr id="12" name="Afbeelding 11">
            <a:extLst>
              <a:ext uri="{FF2B5EF4-FFF2-40B4-BE49-F238E27FC236}">
                <a16:creationId xmlns:a16="http://schemas.microsoft.com/office/drawing/2014/main" id="{D9C7F254-3A6C-12C8-4EDA-793AA4DC4391}"/>
              </a:ext>
            </a:extLst>
          </p:cNvPr>
          <p:cNvPicPr>
            <a:picLocks noChangeAspect="1"/>
          </p:cNvPicPr>
          <p:nvPr/>
        </p:nvPicPr>
        <p:blipFill>
          <a:blip r:embed="rId6"/>
          <a:stretch>
            <a:fillRect/>
          </a:stretch>
        </p:blipFill>
        <p:spPr>
          <a:xfrm>
            <a:off x="8721235" y="1790700"/>
            <a:ext cx="2066925" cy="1390650"/>
          </a:xfrm>
          <a:prstGeom prst="rect">
            <a:avLst/>
          </a:prstGeom>
        </p:spPr>
      </p:pic>
      <p:graphicFrame>
        <p:nvGraphicFramePr>
          <p:cNvPr id="13" name="Tabel 13">
            <a:extLst>
              <a:ext uri="{FF2B5EF4-FFF2-40B4-BE49-F238E27FC236}">
                <a16:creationId xmlns:a16="http://schemas.microsoft.com/office/drawing/2014/main" id="{1DAF4C6B-55EE-AF50-8ADD-4DC68F1010E4}"/>
              </a:ext>
            </a:extLst>
          </p:cNvPr>
          <p:cNvGraphicFramePr>
            <a:graphicFrameLocks noGrp="1"/>
          </p:cNvGraphicFramePr>
          <p:nvPr>
            <p:extLst>
              <p:ext uri="{D42A27DB-BD31-4B8C-83A1-F6EECF244321}">
                <p14:modId xmlns:p14="http://schemas.microsoft.com/office/powerpoint/2010/main" val="1433059010"/>
              </p:ext>
            </p:extLst>
          </p:nvPr>
        </p:nvGraphicFramePr>
        <p:xfrm>
          <a:off x="3717924" y="4262699"/>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57404478"/>
                    </a:ext>
                  </a:extLst>
                </a:gridCol>
                <a:gridCol w="4064000">
                  <a:extLst>
                    <a:ext uri="{9D8B030D-6E8A-4147-A177-3AD203B41FA5}">
                      <a16:colId xmlns:a16="http://schemas.microsoft.com/office/drawing/2014/main" val="1715575337"/>
                    </a:ext>
                  </a:extLst>
                </a:gridCol>
              </a:tblGrid>
              <a:tr h="370840">
                <a:tc>
                  <a:txBody>
                    <a:bodyPr/>
                    <a:lstStyle/>
                    <a:p>
                      <a:r>
                        <a:rPr lang="en-US" dirty="0"/>
                        <a:t>Landmark</a:t>
                      </a:r>
                    </a:p>
                  </a:txBody>
                  <a:tcPr/>
                </a:tc>
                <a:tc>
                  <a:txBody>
                    <a:bodyPr/>
                    <a:lstStyle/>
                    <a:p>
                      <a:r>
                        <a:rPr lang="en-US" dirty="0"/>
                        <a:t>Distance</a:t>
                      </a:r>
                    </a:p>
                  </a:txBody>
                  <a:tcPr/>
                </a:tc>
                <a:extLst>
                  <a:ext uri="{0D108BD9-81ED-4DB2-BD59-A6C34878D82A}">
                    <a16:rowId xmlns:a16="http://schemas.microsoft.com/office/drawing/2014/main" val="1307384389"/>
                  </a:ext>
                </a:extLst>
              </a:tr>
              <a:tr h="370840">
                <a:tc>
                  <a:txBody>
                    <a:bodyPr/>
                    <a:lstStyle/>
                    <a:p>
                      <a:r>
                        <a:rPr lang="en-US" dirty="0"/>
                        <a:t>Highway</a:t>
                      </a:r>
                    </a:p>
                  </a:txBody>
                  <a:tcPr/>
                </a:tc>
                <a:tc>
                  <a:txBody>
                    <a:bodyPr/>
                    <a:lstStyle/>
                    <a:p>
                      <a:r>
                        <a:rPr lang="en-US" dirty="0"/>
                        <a:t>29,2 km</a:t>
                      </a:r>
                    </a:p>
                  </a:txBody>
                  <a:tcPr/>
                </a:tc>
                <a:extLst>
                  <a:ext uri="{0D108BD9-81ED-4DB2-BD59-A6C34878D82A}">
                    <a16:rowId xmlns:a16="http://schemas.microsoft.com/office/drawing/2014/main" val="747040365"/>
                  </a:ext>
                </a:extLst>
              </a:tr>
              <a:tr h="370840">
                <a:tc>
                  <a:txBody>
                    <a:bodyPr/>
                    <a:lstStyle/>
                    <a:p>
                      <a:r>
                        <a:rPr lang="en-US" dirty="0"/>
                        <a:t>Railway Station</a:t>
                      </a:r>
                    </a:p>
                  </a:txBody>
                  <a:tcPr/>
                </a:tc>
                <a:tc>
                  <a:txBody>
                    <a:bodyPr/>
                    <a:lstStyle/>
                    <a:p>
                      <a:r>
                        <a:rPr lang="en-US" dirty="0"/>
                        <a:t>78,6 km</a:t>
                      </a:r>
                    </a:p>
                  </a:txBody>
                  <a:tcPr/>
                </a:tc>
                <a:extLst>
                  <a:ext uri="{0D108BD9-81ED-4DB2-BD59-A6C34878D82A}">
                    <a16:rowId xmlns:a16="http://schemas.microsoft.com/office/drawing/2014/main" val="1524291079"/>
                  </a:ext>
                </a:extLst>
              </a:tr>
              <a:tr h="370840">
                <a:tc>
                  <a:txBody>
                    <a:bodyPr/>
                    <a:lstStyle/>
                    <a:p>
                      <a:r>
                        <a:rPr lang="en-US" dirty="0"/>
                        <a:t>Coastline</a:t>
                      </a:r>
                    </a:p>
                  </a:txBody>
                  <a:tcPr/>
                </a:tc>
                <a:tc>
                  <a:txBody>
                    <a:bodyPr/>
                    <a:lstStyle/>
                    <a:p>
                      <a:r>
                        <a:rPr lang="en-US" dirty="0"/>
                        <a:t>0,9 km</a:t>
                      </a:r>
                    </a:p>
                  </a:txBody>
                  <a:tcPr/>
                </a:tc>
                <a:extLst>
                  <a:ext uri="{0D108BD9-81ED-4DB2-BD59-A6C34878D82A}">
                    <a16:rowId xmlns:a16="http://schemas.microsoft.com/office/drawing/2014/main" val="91248844"/>
                  </a:ext>
                </a:extLst>
              </a:tr>
              <a:tr h="370840">
                <a:tc>
                  <a:txBody>
                    <a:bodyPr/>
                    <a:lstStyle/>
                    <a:p>
                      <a:r>
                        <a:rPr lang="en-US" dirty="0"/>
                        <a:t>City</a:t>
                      </a:r>
                    </a:p>
                  </a:txBody>
                  <a:tcPr/>
                </a:tc>
                <a:tc>
                  <a:txBody>
                    <a:bodyPr/>
                    <a:lstStyle/>
                    <a:p>
                      <a:r>
                        <a:rPr lang="en-US" dirty="0"/>
                        <a:t>78,46 km</a:t>
                      </a:r>
                    </a:p>
                  </a:txBody>
                  <a:tcPr/>
                </a:tc>
                <a:extLst>
                  <a:ext uri="{0D108BD9-81ED-4DB2-BD59-A6C34878D82A}">
                    <a16:rowId xmlns:a16="http://schemas.microsoft.com/office/drawing/2014/main" val="1829186099"/>
                  </a:ext>
                </a:extLst>
              </a:tr>
            </a:tbl>
          </a:graphicData>
        </a:graphic>
      </p:graphicFrame>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Successful launches per site</a:t>
            </a:r>
          </a:p>
        </p:txBody>
      </p:sp>
      <p:pic>
        <p:nvPicPr>
          <p:cNvPr id="4" name="Afbeelding 3">
            <a:extLst>
              <a:ext uri="{FF2B5EF4-FFF2-40B4-BE49-F238E27FC236}">
                <a16:creationId xmlns:a16="http://schemas.microsoft.com/office/drawing/2014/main" id="{8847B1FC-C841-F9EA-BAC3-848D9955FB65}"/>
              </a:ext>
            </a:extLst>
          </p:cNvPr>
          <p:cNvPicPr>
            <a:picLocks noChangeAspect="1"/>
          </p:cNvPicPr>
          <p:nvPr/>
        </p:nvPicPr>
        <p:blipFill>
          <a:blip r:embed="rId3"/>
          <a:stretch>
            <a:fillRect/>
          </a:stretch>
        </p:blipFill>
        <p:spPr>
          <a:xfrm>
            <a:off x="838200" y="1419364"/>
            <a:ext cx="10515600" cy="4412393"/>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82994"/>
            <a:ext cx="10399485" cy="45818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200" dirty="0">
                <a:solidFill>
                  <a:schemeClr val="accent3">
                    <a:lumMod val="25000"/>
                  </a:schemeClr>
                </a:solidFill>
                <a:latin typeface="Abadi" panose="020B0604020104020204" pitchFamily="34" charset="0"/>
              </a:rPr>
              <a:t>Space X’s Falcon 9 rocket costs between 62 mln. USD and 165 mln. USD each. Savings can be had by reusing the first stage. If we can determine the success of landing the first stage we can </a:t>
            </a:r>
            <a:r>
              <a:rPr lang="en-US" sz="2200" dirty="0" err="1">
                <a:solidFill>
                  <a:schemeClr val="accent3">
                    <a:lumMod val="25000"/>
                  </a:schemeClr>
                </a:solidFill>
                <a:latin typeface="Abadi" panose="020B0604020104020204" pitchFamily="34" charset="0"/>
              </a:rPr>
              <a:t>beter</a:t>
            </a:r>
            <a:r>
              <a:rPr lang="en-US" sz="2200" dirty="0">
                <a:solidFill>
                  <a:schemeClr val="accent3">
                    <a:lumMod val="25000"/>
                  </a:schemeClr>
                </a:solidFill>
                <a:latin typeface="Abadi" panose="020B0604020104020204" pitchFamily="34" charset="0"/>
              </a:rPr>
              <a:t> estimate launch costs. This information can be used by an alternate company who wants to bid against Space X. The goal is to create a ML pipeline to predict success rates of first stage landings. </a:t>
            </a:r>
          </a:p>
          <a:p>
            <a:pPr>
              <a:spcBef>
                <a:spcPts val="1400"/>
              </a:spcBef>
            </a:pPr>
            <a:r>
              <a:rPr lang="en-US" sz="2200" dirty="0">
                <a:solidFill>
                  <a:schemeClr val="accent3">
                    <a:lumMod val="25000"/>
                  </a:schemeClr>
                </a:solidFill>
                <a:latin typeface="Abadi" panose="020B0604020104020204" pitchFamily="34" charset="0"/>
              </a:rPr>
              <a:t>Key areas of interest</a:t>
            </a:r>
          </a:p>
          <a:p>
            <a:pPr lvl="1">
              <a:spcBef>
                <a:spcPts val="1400"/>
              </a:spcBef>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pPr>
            <a:r>
              <a:rPr lang="en-US" sz="1800" dirty="0">
                <a:solidFill>
                  <a:schemeClr val="accent3">
                    <a:lumMod val="25000"/>
                  </a:schemeClr>
                </a:solidFill>
                <a:latin typeface="Abadi" panose="020B0604020104020204" pitchFamily="34" charset="0"/>
              </a:rPr>
              <a:t>What operating conditions need to be in place to ensure a successful landing program.</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 y="1825625"/>
            <a:ext cx="3126658" cy="266771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achieved a 77% success rate when launching rockets.</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success ratio</a:t>
            </a:r>
          </a:p>
        </p:txBody>
      </p:sp>
      <p:pic>
        <p:nvPicPr>
          <p:cNvPr id="4" name="Afbeelding 3">
            <a:extLst>
              <a:ext uri="{FF2B5EF4-FFF2-40B4-BE49-F238E27FC236}">
                <a16:creationId xmlns:a16="http://schemas.microsoft.com/office/drawing/2014/main" id="{5A315F91-441D-6752-063E-AA8B4412DA3C}"/>
              </a:ext>
            </a:extLst>
          </p:cNvPr>
          <p:cNvPicPr>
            <a:picLocks noChangeAspect="1"/>
          </p:cNvPicPr>
          <p:nvPr/>
        </p:nvPicPr>
        <p:blipFill>
          <a:blip r:embed="rId3"/>
          <a:stretch>
            <a:fillRect/>
          </a:stretch>
        </p:blipFill>
        <p:spPr>
          <a:xfrm>
            <a:off x="3432072" y="1500034"/>
            <a:ext cx="8572500" cy="415290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5427407"/>
            <a:ext cx="11682412" cy="891944"/>
          </a:xfrm>
          <a:prstGeom prst="rect">
            <a:avLst/>
          </a:prstGeom>
        </p:spPr>
        <p:txBody>
          <a:bodyPr lIns="91440" tIns="45720" rIns="91440" bIns="45720" anchor="t">
            <a:normAutofit/>
          </a:bodyPr>
          <a:lstStyle/>
          <a:p>
            <a:pPr>
              <a:lnSpc>
                <a:spcPct val="100000"/>
              </a:lnSpc>
              <a:spcBef>
                <a:spcPts val="1400"/>
              </a:spcBef>
            </a:pPr>
            <a:r>
              <a:rPr lang="en-US" sz="2200" dirty="0" err="1">
                <a:solidFill>
                  <a:schemeClr val="accent3">
                    <a:lumMod val="25000"/>
                  </a:schemeClr>
                </a:solidFill>
                <a:latin typeface="Abadi" panose="020B0604020104020204" pitchFamily="34" charset="0"/>
              </a:rPr>
              <a:t>Succes</a:t>
            </a:r>
            <a:r>
              <a:rPr lang="en-US" sz="2200" dirty="0">
                <a:solidFill>
                  <a:schemeClr val="accent3">
                    <a:lumMod val="25000"/>
                  </a:schemeClr>
                </a:solidFill>
                <a:latin typeface="Abadi" panose="020B0604020104020204" pitchFamily="34" charset="0"/>
              </a:rPr>
              <a:t> rate for payloads in a low weight class is higher than the heavy weight payloads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4" name="Afbeelding 3">
            <a:extLst>
              <a:ext uri="{FF2B5EF4-FFF2-40B4-BE49-F238E27FC236}">
                <a16:creationId xmlns:a16="http://schemas.microsoft.com/office/drawing/2014/main" id="{7B163906-FB9F-C505-2414-901F03E159AB}"/>
              </a:ext>
            </a:extLst>
          </p:cNvPr>
          <p:cNvPicPr>
            <a:picLocks noChangeAspect="1"/>
          </p:cNvPicPr>
          <p:nvPr/>
        </p:nvPicPr>
        <p:blipFill>
          <a:blip r:embed="rId3"/>
          <a:stretch>
            <a:fillRect/>
          </a:stretch>
        </p:blipFill>
        <p:spPr>
          <a:xfrm>
            <a:off x="509587" y="1585912"/>
            <a:ext cx="11172825" cy="368617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Afbeelding 2">
            <a:extLst>
              <a:ext uri="{FF2B5EF4-FFF2-40B4-BE49-F238E27FC236}">
                <a16:creationId xmlns:a16="http://schemas.microsoft.com/office/drawing/2014/main" id="{249D696D-465C-C026-3F81-A51076BFB284}"/>
              </a:ext>
            </a:extLst>
          </p:cNvPr>
          <p:cNvPicPr>
            <a:picLocks noChangeAspect="1"/>
          </p:cNvPicPr>
          <p:nvPr/>
        </p:nvPicPr>
        <p:blipFill>
          <a:blip r:embed="rId3"/>
          <a:stretch>
            <a:fillRect/>
          </a:stretch>
        </p:blipFill>
        <p:spPr>
          <a:xfrm>
            <a:off x="0" y="1573695"/>
            <a:ext cx="12192000" cy="371060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732936"/>
            <a:ext cx="9477375"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Decision Tree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Afbeelding 2">
            <a:extLst>
              <a:ext uri="{FF2B5EF4-FFF2-40B4-BE49-F238E27FC236}">
                <a16:creationId xmlns:a16="http://schemas.microsoft.com/office/drawing/2014/main" id="{C76AA038-F365-9696-41D3-4A5CE7A2E8E7}"/>
              </a:ext>
            </a:extLst>
          </p:cNvPr>
          <p:cNvPicPr>
            <a:picLocks noChangeAspect="1"/>
          </p:cNvPicPr>
          <p:nvPr/>
        </p:nvPicPr>
        <p:blipFill>
          <a:blip r:embed="rId3"/>
          <a:stretch>
            <a:fillRect/>
          </a:stretch>
        </p:blipFill>
        <p:spPr>
          <a:xfrm>
            <a:off x="4919071" y="1575061"/>
            <a:ext cx="6366540" cy="43980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855406" y="1871715"/>
            <a:ext cx="5903913" cy="435133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Results show that:</a:t>
            </a:r>
          </a:p>
          <a:p>
            <a:pPr lvl="1">
              <a:lnSpc>
                <a:spcPct val="100000"/>
              </a:lnSpc>
              <a:spcBef>
                <a:spcPts val="1400"/>
              </a:spcBef>
            </a:pPr>
            <a:r>
              <a:rPr lang="en-US" sz="1800" dirty="0">
                <a:solidFill>
                  <a:schemeClr val="accent3">
                    <a:lumMod val="25000"/>
                  </a:schemeClr>
                </a:solidFill>
                <a:latin typeface="Abadi" panose="020B0604020104020204" pitchFamily="34" charset="0"/>
              </a:rPr>
              <a:t>The more intense a launch site is being used the greater the success rate of launches</a:t>
            </a:r>
          </a:p>
          <a:p>
            <a:pPr lvl="1">
              <a:lnSpc>
                <a:spcPct val="100000"/>
              </a:lnSpc>
              <a:spcBef>
                <a:spcPts val="1400"/>
              </a:spcBef>
            </a:pPr>
            <a:r>
              <a:rPr lang="en-US" sz="1800" dirty="0">
                <a:solidFill>
                  <a:schemeClr val="accent3">
                    <a:lumMod val="25000"/>
                  </a:schemeClr>
                </a:solidFill>
                <a:latin typeface="Abadi" panose="020B0604020104020204" pitchFamily="34" charset="0"/>
              </a:rPr>
              <a:t>Significant increase in success rates over time </a:t>
            </a:r>
          </a:p>
          <a:p>
            <a:pPr lvl="1">
              <a:lnSpc>
                <a:spcPct val="100000"/>
              </a:lnSpc>
              <a:spcBef>
                <a:spcPts val="1400"/>
              </a:spcBef>
            </a:pPr>
            <a:r>
              <a:rPr lang="en-US" sz="1800" dirty="0">
                <a:solidFill>
                  <a:schemeClr val="accent3">
                    <a:lumMod val="25000"/>
                  </a:schemeClr>
                </a:solidFill>
                <a:latin typeface="Abadi" panose="020B0604020104020204" pitchFamily="34" charset="0"/>
              </a:rPr>
              <a:t>KSC LC-39A is the most successful </a:t>
            </a:r>
            <a:r>
              <a:rPr lang="en-US" sz="1800" dirty="0" err="1">
                <a:solidFill>
                  <a:schemeClr val="accent3">
                    <a:lumMod val="25000"/>
                  </a:schemeClr>
                </a:solidFill>
                <a:latin typeface="Abadi" panose="020B0604020104020204" pitchFamily="34" charset="0"/>
              </a:rPr>
              <a:t>launchsite</a:t>
            </a:r>
            <a:r>
              <a:rPr lang="en-US" sz="1800" dirty="0">
                <a:solidFill>
                  <a:schemeClr val="accent3">
                    <a:lumMod val="25000"/>
                  </a:schemeClr>
                </a:solidFill>
                <a:latin typeface="Abadi" panose="020B0604020104020204" pitchFamily="34" charset="0"/>
              </a:rPr>
              <a:t> </a:t>
            </a:r>
          </a:p>
          <a:p>
            <a:pPr lvl="1">
              <a:lnSpc>
                <a:spcPct val="100000"/>
              </a:lnSpc>
              <a:spcBef>
                <a:spcPts val="1400"/>
              </a:spcBef>
            </a:pPr>
            <a:r>
              <a:rPr lang="en-US" sz="1800" dirty="0">
                <a:solidFill>
                  <a:schemeClr val="accent3">
                    <a:lumMod val="25000"/>
                  </a:schemeClr>
                </a:solidFill>
                <a:latin typeface="Abadi" panose="020B0604020104020204" pitchFamily="34" charset="0"/>
              </a:rPr>
              <a:t>Some orbits outperform others (</a:t>
            </a:r>
            <a:r>
              <a:rPr lang="en-US" sz="1800" dirty="0" err="1">
                <a:solidFill>
                  <a:schemeClr val="accent3">
                    <a:lumMod val="25000"/>
                  </a:schemeClr>
                </a:solidFill>
                <a:latin typeface="Abadi" panose="020B0604020104020204" pitchFamily="34" charset="0"/>
              </a:rPr>
              <a:t>e.g</a:t>
            </a:r>
            <a:r>
              <a:rPr lang="en-US" sz="1800" dirty="0">
                <a:solidFill>
                  <a:schemeClr val="accent3">
                    <a:lumMod val="25000"/>
                  </a:schemeClr>
                </a:solidFill>
                <a:latin typeface="Abadi" panose="020B0604020104020204" pitchFamily="34" charset="0"/>
              </a:rPr>
              <a:t> VLEO, GEO, ES-l1 etc.)</a:t>
            </a:r>
          </a:p>
          <a:p>
            <a:pPr lvl="1">
              <a:lnSpc>
                <a:spcPct val="100000"/>
              </a:lnSpc>
              <a:spcBef>
                <a:spcPts val="1400"/>
              </a:spcBef>
            </a:pPr>
            <a:r>
              <a:rPr lang="en-US" sz="1800" dirty="0">
                <a:solidFill>
                  <a:schemeClr val="accent3">
                    <a:lumMod val="25000"/>
                  </a:schemeClr>
                </a:solidFill>
                <a:latin typeface="Abadi" panose="020B0604020104020204" pitchFamily="34" charset="0"/>
              </a:rPr>
              <a:t>Increasing payload mass decreases success chance.</a:t>
            </a:r>
          </a:p>
          <a:p>
            <a:pPr lvl="1">
              <a:lnSpc>
                <a:spcPct val="100000"/>
              </a:lnSpc>
              <a:spcBef>
                <a:spcPts val="1400"/>
              </a:spcBef>
            </a:pPr>
            <a:r>
              <a:rPr lang="en-US" sz="1800" dirty="0">
                <a:solidFill>
                  <a:schemeClr val="accent3">
                    <a:lumMod val="25000"/>
                  </a:schemeClr>
                </a:solidFill>
                <a:latin typeface="Abadi" panose="020B0604020104020204" pitchFamily="34" charset="0"/>
              </a:rPr>
              <a:t>Decision Tree Classifier is the best predictive algorithm for this case.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8963"/>
            <a:ext cx="10515600" cy="435133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See </a:t>
            </a:r>
            <a:r>
              <a:rPr lang="en-US" sz="2200" dirty="0" err="1">
                <a:solidFill>
                  <a:schemeClr val="accent3">
                    <a:lumMod val="25000"/>
                  </a:schemeClr>
                </a:solidFill>
                <a:latin typeface="Abadi" panose="020B0604020104020204" pitchFamily="34" charset="0"/>
              </a:rPr>
              <a:t>GitHUB</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3" name="Tekstvak 2">
            <a:extLst>
              <a:ext uri="{FF2B5EF4-FFF2-40B4-BE49-F238E27FC236}">
                <a16:creationId xmlns:a16="http://schemas.microsoft.com/office/drawing/2014/main" id="{9BEB6FA7-1563-FB14-6E2C-44C0E85F1086}"/>
              </a:ext>
            </a:extLst>
          </p:cNvPr>
          <p:cNvSpPr txBox="1"/>
          <p:nvPr/>
        </p:nvSpPr>
        <p:spPr>
          <a:xfrm>
            <a:off x="10471356" y="326722"/>
            <a:ext cx="875071" cy="369332"/>
          </a:xfrm>
          <a:prstGeom prst="rect">
            <a:avLst/>
          </a:prstGeom>
          <a:noFill/>
        </p:spPr>
        <p:txBody>
          <a:bodyPr wrap="square" rtlCol="0">
            <a:spAutoFit/>
          </a:bodyPr>
          <a:lstStyle/>
          <a:p>
            <a:pPr algn="just"/>
            <a:r>
              <a:rPr lang="en-US" dirty="0">
                <a:hlinkClick r:id="rId4"/>
              </a:rPr>
              <a:t>GitHub</a:t>
            </a:r>
            <a:endParaRPr lang="en-US" dirty="0"/>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Rectangle 2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586478" y="1683756"/>
            <a:ext cx="3115265" cy="23963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Methodology</a:t>
            </a: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rPr>
              <a:pPr>
                <a:spcAft>
                  <a:spcPts val="600"/>
                </a:spcAft>
              </a:pPr>
              <a:t>6</a:t>
            </a:fld>
            <a:endParaRPr lang="en-US" sz="1100">
              <a:solidFill>
                <a:schemeClr val="tx1">
                  <a:lumMod val="50000"/>
                  <a:lumOff val="50000"/>
                </a:schemeClr>
              </a:solidFill>
            </a:endParaRPr>
          </a:p>
        </p:txBody>
      </p:sp>
      <p:graphicFrame>
        <p:nvGraphicFramePr>
          <p:cNvPr id="28" name="Content Placeholder 2">
            <a:extLst>
              <a:ext uri="{FF2B5EF4-FFF2-40B4-BE49-F238E27FC236}">
                <a16:creationId xmlns:a16="http://schemas.microsoft.com/office/drawing/2014/main" id="{101ECFC9-BF31-911B-DA9D-79350D00B82E}"/>
              </a:ext>
            </a:extLst>
          </p:cNvPr>
          <p:cNvGraphicFramePr/>
          <p:nvPr>
            <p:extLst>
              <p:ext uri="{D42A27DB-BD31-4B8C-83A1-F6EECF244321}">
                <p14:modId xmlns:p14="http://schemas.microsoft.com/office/powerpoint/2010/main" val="481013902"/>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kstvak 1">
            <a:extLst>
              <a:ext uri="{FF2B5EF4-FFF2-40B4-BE49-F238E27FC236}">
                <a16:creationId xmlns:a16="http://schemas.microsoft.com/office/drawing/2014/main" id="{B1BFC7C1-B5B2-FB3B-FAA4-8E0B8E83C019}"/>
              </a:ext>
            </a:extLst>
          </p:cNvPr>
          <p:cNvSpPr txBox="1"/>
          <p:nvPr/>
        </p:nvSpPr>
        <p:spPr>
          <a:xfrm>
            <a:off x="10471356" y="326722"/>
            <a:ext cx="875071" cy="369332"/>
          </a:xfrm>
          <a:prstGeom prst="rect">
            <a:avLst/>
          </a:prstGeom>
          <a:noFill/>
        </p:spPr>
        <p:txBody>
          <a:bodyPr wrap="square" rtlCol="0">
            <a:spAutoFit/>
          </a:bodyPr>
          <a:lstStyle/>
          <a:p>
            <a:pPr algn="just"/>
            <a:r>
              <a:rPr lang="en-US" dirty="0">
                <a:hlinkClick r:id="rId8"/>
              </a:rPr>
              <a:t>GitHub</a:t>
            </a:r>
            <a:endParaRPr lang="en-US" dirty="0"/>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Rectangle 27">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586478" y="1683756"/>
            <a:ext cx="3115265" cy="23963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Data Collection</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rPr>
              <a:pPr>
                <a:spcAft>
                  <a:spcPts val="600"/>
                </a:spcAft>
              </a:pPr>
              <a:t>7</a:t>
            </a:fld>
            <a:endParaRPr lang="en-US" sz="1100">
              <a:solidFill>
                <a:schemeClr val="tx1">
                  <a:lumMod val="50000"/>
                  <a:lumOff val="50000"/>
                </a:schemeClr>
              </a:solidFill>
            </a:endParaRPr>
          </a:p>
        </p:txBody>
      </p:sp>
      <p:graphicFrame>
        <p:nvGraphicFramePr>
          <p:cNvPr id="14" name="Content Placeholder 4">
            <a:extLst>
              <a:ext uri="{FF2B5EF4-FFF2-40B4-BE49-F238E27FC236}">
                <a16:creationId xmlns:a16="http://schemas.microsoft.com/office/drawing/2014/main" id="{138F1B4C-01AA-51C0-EFC3-CE79956ABF65}"/>
              </a:ext>
            </a:extLst>
          </p:cNvPr>
          <p:cNvGraphicFramePr>
            <a:graphicFrameLocks noGrp="1"/>
          </p:cNvGraphicFramePr>
          <p:nvPr>
            <p:ph idx="4294967295"/>
            <p:extLst>
              <p:ext uri="{D42A27DB-BD31-4B8C-83A1-F6EECF244321}">
                <p14:modId xmlns:p14="http://schemas.microsoft.com/office/powerpoint/2010/main" val="4073884648"/>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kstvak 2">
            <a:extLst>
              <a:ext uri="{FF2B5EF4-FFF2-40B4-BE49-F238E27FC236}">
                <a16:creationId xmlns:a16="http://schemas.microsoft.com/office/drawing/2014/main" id="{B97B1422-FF75-81BD-3782-355515DED68F}"/>
              </a:ext>
            </a:extLst>
          </p:cNvPr>
          <p:cNvSpPr txBox="1"/>
          <p:nvPr/>
        </p:nvSpPr>
        <p:spPr>
          <a:xfrm>
            <a:off x="10471356" y="326722"/>
            <a:ext cx="875071" cy="369332"/>
          </a:xfrm>
          <a:prstGeom prst="rect">
            <a:avLst/>
          </a:prstGeom>
          <a:noFill/>
        </p:spPr>
        <p:txBody>
          <a:bodyPr wrap="square" rtlCol="0">
            <a:spAutoFit/>
          </a:bodyPr>
          <a:lstStyle/>
          <a:p>
            <a:pPr algn="just"/>
            <a:r>
              <a:rPr lang="en-US" dirty="0">
                <a:hlinkClick r:id="rId7"/>
              </a:rPr>
              <a:t>GitHub</a:t>
            </a:r>
            <a:endParaRPr lang="en-US" dirty="0"/>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7B71B29D-86B7-5C2D-85E4-EFB89659B8B1}"/>
              </a:ext>
            </a:extLst>
          </p:cNvPr>
          <p:cNvGraphicFramePr/>
          <p:nvPr>
            <p:extLst>
              <p:ext uri="{D42A27DB-BD31-4B8C-83A1-F6EECF244321}">
                <p14:modId xmlns:p14="http://schemas.microsoft.com/office/powerpoint/2010/main" val="3063334538"/>
              </p:ext>
            </p:extLst>
          </p:nvPr>
        </p:nvGraphicFramePr>
        <p:xfrm>
          <a:off x="1750142" y="1720646"/>
          <a:ext cx="8858863" cy="49811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Afbeelding 7">
            <a:extLst>
              <a:ext uri="{FF2B5EF4-FFF2-40B4-BE49-F238E27FC236}">
                <a16:creationId xmlns:a16="http://schemas.microsoft.com/office/drawing/2014/main" id="{65E0D568-4058-330E-0EFF-6EEC598A2011}"/>
              </a:ext>
            </a:extLst>
          </p:cNvPr>
          <p:cNvPicPr>
            <a:picLocks noChangeAspect="1"/>
          </p:cNvPicPr>
          <p:nvPr/>
        </p:nvPicPr>
        <p:blipFill>
          <a:blip r:embed="rId9"/>
          <a:stretch>
            <a:fillRect/>
          </a:stretch>
        </p:blipFill>
        <p:spPr>
          <a:xfrm>
            <a:off x="0" y="4530751"/>
            <a:ext cx="3313471" cy="791714"/>
          </a:xfrm>
          <a:prstGeom prst="rect">
            <a:avLst/>
          </a:prstGeom>
        </p:spPr>
      </p:pic>
      <p:pic>
        <p:nvPicPr>
          <p:cNvPr id="10" name="Afbeelding 9">
            <a:extLst>
              <a:ext uri="{FF2B5EF4-FFF2-40B4-BE49-F238E27FC236}">
                <a16:creationId xmlns:a16="http://schemas.microsoft.com/office/drawing/2014/main" id="{CF4D745A-F145-B7E0-90B3-485D448F747F}"/>
              </a:ext>
            </a:extLst>
          </p:cNvPr>
          <p:cNvPicPr>
            <a:picLocks noChangeAspect="1"/>
          </p:cNvPicPr>
          <p:nvPr/>
        </p:nvPicPr>
        <p:blipFill>
          <a:blip r:embed="rId10"/>
          <a:stretch>
            <a:fillRect/>
          </a:stretch>
        </p:blipFill>
        <p:spPr>
          <a:xfrm>
            <a:off x="4296697" y="5322465"/>
            <a:ext cx="4079157" cy="676755"/>
          </a:xfrm>
          <a:prstGeom prst="rect">
            <a:avLst/>
          </a:prstGeom>
        </p:spPr>
      </p:pic>
      <p:pic>
        <p:nvPicPr>
          <p:cNvPr id="12" name="Afbeelding 11">
            <a:extLst>
              <a:ext uri="{FF2B5EF4-FFF2-40B4-BE49-F238E27FC236}">
                <a16:creationId xmlns:a16="http://schemas.microsoft.com/office/drawing/2014/main" id="{CB29FD8E-6D36-D448-C3D4-5D83817C8512}"/>
              </a:ext>
            </a:extLst>
          </p:cNvPr>
          <p:cNvPicPr>
            <a:picLocks noChangeAspect="1"/>
          </p:cNvPicPr>
          <p:nvPr/>
        </p:nvPicPr>
        <p:blipFill>
          <a:blip r:embed="rId11"/>
          <a:stretch>
            <a:fillRect/>
          </a:stretch>
        </p:blipFill>
        <p:spPr>
          <a:xfrm>
            <a:off x="3313471" y="1381124"/>
            <a:ext cx="2200275" cy="2047875"/>
          </a:xfrm>
          <a:prstGeom prst="rect">
            <a:avLst/>
          </a:prstGeom>
        </p:spPr>
      </p:pic>
      <p:pic>
        <p:nvPicPr>
          <p:cNvPr id="14" name="Afbeelding 13">
            <a:extLst>
              <a:ext uri="{FF2B5EF4-FFF2-40B4-BE49-F238E27FC236}">
                <a16:creationId xmlns:a16="http://schemas.microsoft.com/office/drawing/2014/main" id="{B86C2C9F-9C67-7B60-DBA4-341A5DF50373}"/>
              </a:ext>
            </a:extLst>
          </p:cNvPr>
          <p:cNvPicPr>
            <a:picLocks noChangeAspect="1"/>
          </p:cNvPicPr>
          <p:nvPr/>
        </p:nvPicPr>
        <p:blipFill>
          <a:blip r:embed="rId12"/>
          <a:stretch>
            <a:fillRect/>
          </a:stretch>
        </p:blipFill>
        <p:spPr>
          <a:xfrm>
            <a:off x="7627835" y="4240808"/>
            <a:ext cx="3228975" cy="685800"/>
          </a:xfrm>
          <a:prstGeom prst="rect">
            <a:avLst/>
          </a:prstGeom>
        </p:spPr>
      </p:pic>
      <p:pic>
        <p:nvPicPr>
          <p:cNvPr id="16" name="Afbeelding 15">
            <a:extLst>
              <a:ext uri="{FF2B5EF4-FFF2-40B4-BE49-F238E27FC236}">
                <a16:creationId xmlns:a16="http://schemas.microsoft.com/office/drawing/2014/main" id="{0E1B25EE-8D1E-1CAB-B82B-B2F988EB0101}"/>
              </a:ext>
            </a:extLst>
          </p:cNvPr>
          <p:cNvPicPr>
            <a:picLocks noChangeAspect="1"/>
          </p:cNvPicPr>
          <p:nvPr/>
        </p:nvPicPr>
        <p:blipFill>
          <a:blip r:embed="rId13"/>
          <a:stretch>
            <a:fillRect/>
          </a:stretch>
        </p:blipFill>
        <p:spPr>
          <a:xfrm>
            <a:off x="7077075" y="1349168"/>
            <a:ext cx="4457700" cy="609600"/>
          </a:xfrm>
          <a:prstGeom prst="rect">
            <a:avLst/>
          </a:prstGeom>
        </p:spPr>
      </p:pic>
      <p:sp>
        <p:nvSpPr>
          <p:cNvPr id="18" name="Tekstvak 17">
            <a:extLst>
              <a:ext uri="{FF2B5EF4-FFF2-40B4-BE49-F238E27FC236}">
                <a16:creationId xmlns:a16="http://schemas.microsoft.com/office/drawing/2014/main" id="{CFC5BB9F-5321-EB95-B7A5-C02381C02D51}"/>
              </a:ext>
            </a:extLst>
          </p:cNvPr>
          <p:cNvSpPr txBox="1"/>
          <p:nvPr/>
        </p:nvSpPr>
        <p:spPr>
          <a:xfrm>
            <a:off x="10471356" y="326722"/>
            <a:ext cx="875071" cy="369332"/>
          </a:xfrm>
          <a:prstGeom prst="rect">
            <a:avLst/>
          </a:prstGeom>
          <a:noFill/>
        </p:spPr>
        <p:txBody>
          <a:bodyPr wrap="square" rtlCol="0">
            <a:spAutoFit/>
          </a:bodyPr>
          <a:lstStyle/>
          <a:p>
            <a:pPr algn="just"/>
            <a:r>
              <a:rPr lang="en-US" dirty="0">
                <a:hlinkClick r:id="rId14"/>
              </a:rPr>
              <a:t>GitHub</a:t>
            </a:r>
            <a:endParaRPr lang="en-US"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rPr>
              <a:pPr>
                <a:spcAft>
                  <a:spcPts val="600"/>
                </a:spcAft>
              </a:pPr>
              <a:t>9</a:t>
            </a:fld>
            <a:endParaRPr lang="en-US" sz="1100">
              <a:solidFill>
                <a:srgbClr val="FFFFFF"/>
              </a:solidFill>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a:solidFill>
                  <a:srgbClr val="0B49CB"/>
                </a:solidFill>
                <a:latin typeface="Abadi"/>
              </a:rPr>
              <a:t>Data Collection - Scraping</a:t>
            </a:r>
            <a:endParaRPr lang="en-US" sz="3700">
              <a:solidFill>
                <a:srgbClr val="0B49CB"/>
              </a:solidFill>
            </a:endParaRPr>
          </a:p>
        </p:txBody>
      </p:sp>
      <p:graphicFrame>
        <p:nvGraphicFramePr>
          <p:cNvPr id="10" name="Diagram 9">
            <a:extLst>
              <a:ext uri="{FF2B5EF4-FFF2-40B4-BE49-F238E27FC236}">
                <a16:creationId xmlns:a16="http://schemas.microsoft.com/office/drawing/2014/main" id="{8D331646-4A41-DDA7-3BC6-DED65AEDDED4}"/>
              </a:ext>
            </a:extLst>
          </p:cNvPr>
          <p:cNvGraphicFramePr/>
          <p:nvPr>
            <p:extLst>
              <p:ext uri="{D42A27DB-BD31-4B8C-83A1-F6EECF244321}">
                <p14:modId xmlns:p14="http://schemas.microsoft.com/office/powerpoint/2010/main" val="3321191423"/>
              </p:ext>
            </p:extLst>
          </p:nvPr>
        </p:nvGraphicFramePr>
        <p:xfrm>
          <a:off x="770011" y="1484671"/>
          <a:ext cx="10583789" cy="465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Tekstvak 12">
            <a:extLst>
              <a:ext uri="{FF2B5EF4-FFF2-40B4-BE49-F238E27FC236}">
                <a16:creationId xmlns:a16="http://schemas.microsoft.com/office/drawing/2014/main" id="{7D40F326-2095-8BA8-CCFB-4851F0444139}"/>
              </a:ext>
            </a:extLst>
          </p:cNvPr>
          <p:cNvSpPr txBox="1"/>
          <p:nvPr/>
        </p:nvSpPr>
        <p:spPr>
          <a:xfrm>
            <a:off x="10471356" y="326722"/>
            <a:ext cx="875071" cy="369332"/>
          </a:xfrm>
          <a:prstGeom prst="rect">
            <a:avLst/>
          </a:prstGeom>
          <a:noFill/>
        </p:spPr>
        <p:txBody>
          <a:bodyPr wrap="square" rtlCol="0">
            <a:spAutoFit/>
          </a:bodyPr>
          <a:lstStyle/>
          <a:p>
            <a:pPr algn="just"/>
            <a:r>
              <a:rPr lang="en-US" dirty="0">
                <a:hlinkClick r:id="rId7"/>
              </a:rPr>
              <a:t>GitHub</a:t>
            </a:r>
            <a:endParaRPr lang="en-US"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Kantoorthema">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173</TotalTime>
  <Words>1155</Words>
  <Application>Microsoft Office PowerPoint</Application>
  <PresentationFormat>Breedbeeld</PresentationFormat>
  <Paragraphs>243</Paragraphs>
  <Slides>47</Slides>
  <Notes>5</Notes>
  <HiddenSlides>0</HiddenSlides>
  <MMClips>0</MMClips>
  <ScaleCrop>false</ScaleCrop>
  <HeadingPairs>
    <vt:vector size="6" baseType="variant">
      <vt:variant>
        <vt:lpstr>Gebruikte lettertypen</vt:lpstr>
      </vt:variant>
      <vt:variant>
        <vt:i4>6</vt:i4>
      </vt:variant>
      <vt:variant>
        <vt:lpstr>Thema</vt:lpstr>
      </vt:variant>
      <vt:variant>
        <vt:i4>2</vt:i4>
      </vt:variant>
      <vt:variant>
        <vt:lpstr>Diatitels</vt:lpstr>
      </vt:variant>
      <vt:variant>
        <vt:i4>47</vt:i4>
      </vt:variant>
    </vt:vector>
  </HeadingPairs>
  <TitlesOfParts>
    <vt:vector size="55" baseType="lpstr">
      <vt:lpstr>Abadi</vt:lpstr>
      <vt:lpstr>Arial</vt:lpstr>
      <vt:lpstr>Calibri</vt:lpstr>
      <vt:lpstr>Calibri Light</vt:lpstr>
      <vt:lpstr>IBM Plex Mono SemiBold</vt:lpstr>
      <vt:lpstr>Roboto</vt:lpstr>
      <vt:lpstr>Custom Design</vt:lpstr>
      <vt:lpstr>Office Theme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Nico .</cp:lastModifiedBy>
  <cp:revision>200</cp:revision>
  <dcterms:created xsi:type="dcterms:W3CDTF">2021-04-29T18:58:34Z</dcterms:created>
  <dcterms:modified xsi:type="dcterms:W3CDTF">2022-09-11T18:05:43Z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